
<file path=[Content_Types].xml><?xml version="1.0" encoding="utf-8"?>
<Types xmlns="http://schemas.openxmlformats.org/package/2006/content-types">
  <Default Extension="png" ContentType="image/png"/>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4.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501" r:id="rId2"/>
    <p:sldId id="474" r:id="rId3"/>
    <p:sldId id="495" r:id="rId4"/>
    <p:sldId id="476" r:id="rId5"/>
    <p:sldId id="496" r:id="rId6"/>
    <p:sldId id="502" r:id="rId7"/>
    <p:sldId id="498" r:id="rId8"/>
    <p:sldId id="480" r:id="rId9"/>
    <p:sldId id="499" r:id="rId10"/>
    <p:sldId id="482" r:id="rId11"/>
    <p:sldId id="483" r:id="rId12"/>
    <p:sldId id="493" r:id="rId13"/>
    <p:sldId id="485" r:id="rId14"/>
    <p:sldId id="486" r:id="rId15"/>
    <p:sldId id="500" r:id="rId16"/>
    <p:sldId id="488" r:id="rId17"/>
    <p:sldId id="489" r:id="rId18"/>
    <p:sldId id="490" r:id="rId19"/>
    <p:sldId id="491" r:id="rId20"/>
    <p:sldId id="492" r:id="rId21"/>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d Fitzgerald"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3F"/>
    <a:srgbClr val="003E1E"/>
    <a:srgbClr val="00853F"/>
    <a:srgbClr val="274D36"/>
    <a:srgbClr val="D7E7E4"/>
    <a:srgbClr val="FF0000"/>
    <a:srgbClr val="CCDA00"/>
    <a:srgbClr val="8AA59C"/>
    <a:srgbClr val="808080"/>
    <a:srgbClr val="C7E3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7266" autoAdjust="0"/>
  </p:normalViewPr>
  <p:slideViewPr>
    <p:cSldViewPr snapToGrid="0">
      <p:cViewPr varScale="1">
        <p:scale>
          <a:sx n="63" d="100"/>
          <a:sy n="63" d="100"/>
        </p:scale>
        <p:origin x="1376"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9"/>
    </p:cViewPr>
  </p:sorterViewPr>
  <p:notesViewPr>
    <p:cSldViewPr snapToGrid="0">
      <p:cViewPr varScale="1">
        <p:scale>
          <a:sx n="55" d="100"/>
          <a:sy n="55" d="100"/>
        </p:scale>
        <p:origin x="-29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EECE2-EE66-49F9-BD8B-ED7414E8B8BE}" type="doc">
      <dgm:prSet loTypeId="urn:microsoft.com/office/officeart/2005/8/layout/process1" loCatId="process" qsTypeId="urn:microsoft.com/office/officeart/2005/8/quickstyle/simple2" qsCatId="simple" csTypeId="urn:microsoft.com/office/officeart/2005/8/colors/accent1_2" csCatId="accent1"/>
      <dgm:spPr/>
      <dgm:t>
        <a:bodyPr/>
        <a:lstStyle/>
        <a:p>
          <a:endParaRPr lang="en-US"/>
        </a:p>
      </dgm:t>
    </dgm:pt>
    <dgm:pt modelId="{3F99632A-2BA6-4935-A224-6B1A9F7B9DCC}" type="pres">
      <dgm:prSet presAssocID="{4ACEECE2-EE66-49F9-BD8B-ED7414E8B8BE}" presName="Name0" presStyleCnt="0">
        <dgm:presLayoutVars>
          <dgm:dir/>
          <dgm:resizeHandles val="exact"/>
        </dgm:presLayoutVars>
      </dgm:prSet>
      <dgm:spPr/>
    </dgm:pt>
  </dgm:ptLst>
  <dgm:cxnLst>
    <dgm:cxn modelId="{784F6447-7C6E-4C69-A4D3-56E2740C5144}" type="presOf" srcId="{4ACEECE2-EE66-49F9-BD8B-ED7414E8B8BE}" destId="{3F99632A-2BA6-4935-A224-6B1A9F7B9DCC}"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8AA2BC-2037-4DC2-9954-8E16D5FA32C0}"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FD749046-5A86-46ED-80B4-45A52C3CB648}" type="pres">
      <dgm:prSet presAssocID="{2A8AA2BC-2037-4DC2-9954-8E16D5FA32C0}" presName="Name0" presStyleCnt="0">
        <dgm:presLayoutVars>
          <dgm:dir/>
          <dgm:resizeHandles val="exact"/>
        </dgm:presLayoutVars>
      </dgm:prSet>
      <dgm:spPr/>
    </dgm:pt>
  </dgm:ptLst>
  <dgm:cxnLst>
    <dgm:cxn modelId="{DDEF7E1E-527A-4843-883A-D4F98FD8A253}" type="presOf" srcId="{2A8AA2BC-2037-4DC2-9954-8E16D5FA32C0}" destId="{FD749046-5A86-46ED-80B4-45A52C3CB648}" srcOrd="0" destOrd="0" presId="urn:microsoft.com/office/officeart/2005/8/layout/process1"/>
  </dgm:cxnLst>
  <dgm:bg/>
  <dgm:whole/>
  <dgm:extLst>
    <a:ext uri="http://schemas.microsoft.com/office/drawing/2008/diagram">
      <dsp:dataModelExt xmlns:dsp="http://schemas.microsoft.com/office/drawing/2008/diagram" relId="rId5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14310F-FEB1-4844-93E7-56E5206A7D9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335097EE-DC05-49B3-98AD-3E9B17245B3E}">
      <dgm:prSet custT="1"/>
      <dgm:spPr/>
      <dgm:t>
        <a:bodyPr/>
        <a:lstStyle/>
        <a:p>
          <a:pPr rtl="0"/>
          <a:r>
            <a:rPr lang="en-US" sz="1400" b="0" dirty="0"/>
            <a:t>Color Touch Screen</a:t>
          </a:r>
        </a:p>
      </dgm:t>
    </dgm:pt>
    <dgm:pt modelId="{0257CA4F-20BF-4B7A-8E25-459A4764B701}" type="parTrans" cxnId="{D394F3B3-E23F-44C7-AC9D-5DD7D9AC7056}">
      <dgm:prSet/>
      <dgm:spPr/>
      <dgm:t>
        <a:bodyPr/>
        <a:lstStyle/>
        <a:p>
          <a:endParaRPr lang="en-US"/>
        </a:p>
      </dgm:t>
    </dgm:pt>
    <dgm:pt modelId="{672B30DF-7325-4BAC-8B4E-56BA83434B6D}" type="sibTrans" cxnId="{D394F3B3-E23F-44C7-AC9D-5DD7D9AC7056}">
      <dgm:prSet/>
      <dgm:spPr/>
      <dgm:t>
        <a:bodyPr/>
        <a:lstStyle/>
        <a:p>
          <a:endParaRPr lang="en-US"/>
        </a:p>
      </dgm:t>
    </dgm:pt>
    <dgm:pt modelId="{594A5B1F-02B4-4625-AC1F-5B5AD2272B64}" type="pres">
      <dgm:prSet presAssocID="{1814310F-FEB1-4844-93E7-56E5206A7D97}" presName="Name0" presStyleCnt="0">
        <dgm:presLayoutVars>
          <dgm:dir/>
          <dgm:resizeHandles val="exact"/>
        </dgm:presLayoutVars>
      </dgm:prSet>
      <dgm:spPr/>
    </dgm:pt>
    <dgm:pt modelId="{67B17617-9A57-4D8F-83E3-53A78678D30E}" type="pres">
      <dgm:prSet presAssocID="{335097EE-DC05-49B3-98AD-3E9B17245B3E}" presName="node" presStyleLbl="node1" presStyleIdx="0" presStyleCnt="1" custLinFactNeighborY="24927">
        <dgm:presLayoutVars>
          <dgm:bulletEnabled val="1"/>
        </dgm:presLayoutVars>
      </dgm:prSet>
      <dgm:spPr/>
    </dgm:pt>
  </dgm:ptLst>
  <dgm:cxnLst>
    <dgm:cxn modelId="{D394F3B3-E23F-44C7-AC9D-5DD7D9AC7056}" srcId="{1814310F-FEB1-4844-93E7-56E5206A7D97}" destId="{335097EE-DC05-49B3-98AD-3E9B17245B3E}" srcOrd="0" destOrd="0" parTransId="{0257CA4F-20BF-4B7A-8E25-459A4764B701}" sibTransId="{672B30DF-7325-4BAC-8B4E-56BA83434B6D}"/>
    <dgm:cxn modelId="{E0FD9EF6-1CF4-45CA-AD90-3660525EC84F}" type="presOf" srcId="{335097EE-DC05-49B3-98AD-3E9B17245B3E}" destId="{67B17617-9A57-4D8F-83E3-53A78678D30E}" srcOrd="0" destOrd="0" presId="urn:microsoft.com/office/officeart/2005/8/layout/process1"/>
    <dgm:cxn modelId="{DEB13BF8-CBF5-4FCE-A1DA-53EA4EC448D7}" type="presOf" srcId="{1814310F-FEB1-4844-93E7-56E5206A7D97}" destId="{594A5B1F-02B4-4625-AC1F-5B5AD2272B64}" srcOrd="0" destOrd="0" presId="urn:microsoft.com/office/officeart/2005/8/layout/process1"/>
    <dgm:cxn modelId="{C66DACFD-8AAD-4A06-9E13-F267B28CC37F}" type="presParOf" srcId="{594A5B1F-02B4-4625-AC1F-5B5AD2272B64}" destId="{67B17617-9A57-4D8F-83E3-53A78678D30E}" srcOrd="0" destOrd="0" presId="urn:microsoft.com/office/officeart/2005/8/layout/process1"/>
  </dgm:cxnLst>
  <dgm:bg/>
  <dgm:whole/>
  <dgm:extLst>
    <a:ext uri="http://schemas.microsoft.com/office/drawing/2008/diagram">
      <dsp:dataModelExt xmlns:dsp="http://schemas.microsoft.com/office/drawing/2008/diagram" relId="rId6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ACEECE2-EE66-49F9-BD8B-ED7414E8B8BE}"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3F99632A-2BA6-4935-A224-6B1A9F7B9DCC}" type="pres">
      <dgm:prSet presAssocID="{4ACEECE2-EE66-49F9-BD8B-ED7414E8B8BE}" presName="Name0" presStyleCnt="0">
        <dgm:presLayoutVars>
          <dgm:dir/>
          <dgm:resizeHandles val="exact"/>
        </dgm:presLayoutVars>
      </dgm:prSet>
      <dgm:spPr/>
    </dgm:pt>
  </dgm:ptLst>
  <dgm:cxnLst>
    <dgm:cxn modelId="{8FDD412D-9DB3-49B4-B572-688AC44E3D6B}" type="presOf" srcId="{4ACEECE2-EE66-49F9-BD8B-ED7414E8B8BE}" destId="{3F99632A-2BA6-4935-A224-6B1A9F7B9DCC}"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6C26A8-E5A5-49BD-A2EF-10936BE73BB6}"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AA3D1F21-1BC1-42BC-8772-47ACBEA79F8C}" type="pres">
      <dgm:prSet presAssocID="{D46C26A8-E5A5-49BD-A2EF-10936BE73BB6}" presName="Name0" presStyleCnt="0">
        <dgm:presLayoutVars>
          <dgm:dir/>
          <dgm:resizeHandles val="exact"/>
        </dgm:presLayoutVars>
      </dgm:prSet>
      <dgm:spPr/>
    </dgm:pt>
  </dgm:ptLst>
  <dgm:cxnLst>
    <dgm:cxn modelId="{B7A0E838-8A3E-4833-AB6D-4E47077C798A}" type="presOf" srcId="{D46C26A8-E5A5-49BD-A2EF-10936BE73BB6}" destId="{AA3D1F21-1BC1-42BC-8772-47ACBEA79F8C}" srcOrd="0"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8AA2BC-2037-4DC2-9954-8E16D5FA32C0}"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C0D4CCD2-1C8E-4F1F-A7E8-3F33E2939CA7}">
      <dgm:prSet custT="1"/>
      <dgm:spPr/>
      <dgm:t>
        <a:bodyPr/>
        <a:lstStyle/>
        <a:p>
          <a:pPr algn="l" rtl="0"/>
          <a:r>
            <a:rPr lang="en-US" sz="1400" b="0" i="0" baseline="0" dirty="0"/>
            <a:t>Headset</a:t>
          </a:r>
        </a:p>
        <a:p>
          <a:pPr algn="l" rtl="0"/>
          <a:r>
            <a:rPr lang="en-US" sz="1400" b="0" i="0" baseline="0" dirty="0"/>
            <a:t>Speaker</a:t>
          </a:r>
        </a:p>
        <a:p>
          <a:pPr algn="l" rtl="0"/>
          <a:r>
            <a:rPr lang="en-US" sz="1400" b="0" i="0" baseline="0" dirty="0"/>
            <a:t>Mute</a:t>
          </a:r>
        </a:p>
      </dgm:t>
    </dgm:pt>
    <dgm:pt modelId="{DCF7F340-5EC9-461D-B311-41B0800C049D}" type="parTrans" cxnId="{BC5D37D5-C654-4FF2-98E1-A4BC5C1B7546}">
      <dgm:prSet/>
      <dgm:spPr/>
      <dgm:t>
        <a:bodyPr/>
        <a:lstStyle/>
        <a:p>
          <a:pPr algn="l"/>
          <a:endParaRPr lang="en-US"/>
        </a:p>
      </dgm:t>
    </dgm:pt>
    <dgm:pt modelId="{1AF2D78A-D7BA-49B7-B8A9-93E4D3F517A2}" type="sibTrans" cxnId="{BC5D37D5-C654-4FF2-98E1-A4BC5C1B7546}">
      <dgm:prSet/>
      <dgm:spPr/>
      <dgm:t>
        <a:bodyPr/>
        <a:lstStyle/>
        <a:p>
          <a:pPr algn="l"/>
          <a:endParaRPr lang="en-US"/>
        </a:p>
      </dgm:t>
    </dgm:pt>
    <dgm:pt modelId="{FD749046-5A86-46ED-80B4-45A52C3CB648}" type="pres">
      <dgm:prSet presAssocID="{2A8AA2BC-2037-4DC2-9954-8E16D5FA32C0}" presName="Name0" presStyleCnt="0">
        <dgm:presLayoutVars>
          <dgm:dir/>
          <dgm:resizeHandles val="exact"/>
        </dgm:presLayoutVars>
      </dgm:prSet>
      <dgm:spPr/>
    </dgm:pt>
    <dgm:pt modelId="{DB93CC8C-DEC8-4E98-A8BF-A611DB40FA4D}" type="pres">
      <dgm:prSet presAssocID="{C0D4CCD2-1C8E-4F1F-A7E8-3F33E2939CA7}" presName="node" presStyleLbl="node1" presStyleIdx="0" presStyleCnt="1">
        <dgm:presLayoutVars>
          <dgm:bulletEnabled val="1"/>
        </dgm:presLayoutVars>
      </dgm:prSet>
      <dgm:spPr/>
    </dgm:pt>
  </dgm:ptLst>
  <dgm:cxnLst>
    <dgm:cxn modelId="{1E2DA120-3D5E-4EDA-BC7F-BECC522DCECF}" type="presOf" srcId="{2A8AA2BC-2037-4DC2-9954-8E16D5FA32C0}" destId="{FD749046-5A86-46ED-80B4-45A52C3CB648}" srcOrd="0" destOrd="0" presId="urn:microsoft.com/office/officeart/2005/8/layout/process1"/>
    <dgm:cxn modelId="{6EA64381-CA0F-42FE-AD95-4CEED8FCC7A3}" type="presOf" srcId="{C0D4CCD2-1C8E-4F1F-A7E8-3F33E2939CA7}" destId="{DB93CC8C-DEC8-4E98-A8BF-A611DB40FA4D}" srcOrd="0" destOrd="0" presId="urn:microsoft.com/office/officeart/2005/8/layout/process1"/>
    <dgm:cxn modelId="{BC5D37D5-C654-4FF2-98E1-A4BC5C1B7546}" srcId="{2A8AA2BC-2037-4DC2-9954-8E16D5FA32C0}" destId="{C0D4CCD2-1C8E-4F1F-A7E8-3F33E2939CA7}" srcOrd="0" destOrd="0" parTransId="{DCF7F340-5EC9-461D-B311-41B0800C049D}" sibTransId="{1AF2D78A-D7BA-49B7-B8A9-93E4D3F517A2}"/>
    <dgm:cxn modelId="{97963301-739A-41D1-AE2A-DFF5BAA893A4}" type="presParOf" srcId="{FD749046-5A86-46ED-80B4-45A52C3CB648}" destId="{DB93CC8C-DEC8-4E98-A8BF-A611DB40FA4D}" srcOrd="0"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814310F-FEB1-4844-93E7-56E5206A7D9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594A5B1F-02B4-4625-AC1F-5B5AD2272B64}" type="pres">
      <dgm:prSet presAssocID="{1814310F-FEB1-4844-93E7-56E5206A7D97}" presName="Name0" presStyleCnt="0">
        <dgm:presLayoutVars>
          <dgm:dir/>
          <dgm:resizeHandles val="exact"/>
        </dgm:presLayoutVars>
      </dgm:prSet>
      <dgm:spPr/>
    </dgm:pt>
  </dgm:ptLst>
  <dgm:cxnLst>
    <dgm:cxn modelId="{5A59BF44-8EF8-4563-956E-27CF2FF56688}" type="presOf" srcId="{1814310F-FEB1-4844-93E7-56E5206A7D97}" destId="{594A5B1F-02B4-4625-AC1F-5B5AD2272B64}" srcOrd="0" destOrd="0" presId="urn:microsoft.com/office/officeart/2005/8/layout/process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CEECE2-EE66-49F9-BD8B-ED7414E8B8BE}"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3F99632A-2BA6-4935-A224-6B1A9F7B9DCC}" type="pres">
      <dgm:prSet presAssocID="{4ACEECE2-EE66-49F9-BD8B-ED7414E8B8BE}" presName="Name0" presStyleCnt="0">
        <dgm:presLayoutVars>
          <dgm:dir/>
          <dgm:resizeHandles val="exact"/>
        </dgm:presLayoutVars>
      </dgm:prSet>
      <dgm:spPr/>
    </dgm:pt>
  </dgm:ptLst>
  <dgm:cxnLst>
    <dgm:cxn modelId="{55641567-464B-45DB-B783-1524A26BA492}" type="presOf" srcId="{4ACEECE2-EE66-49F9-BD8B-ED7414E8B8BE}" destId="{3F99632A-2BA6-4935-A224-6B1A9F7B9DCC}" srcOrd="0"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D9C4AEC-E5E9-4DA8-8AAE-75EFB1316400}" type="doc">
      <dgm:prSet loTypeId="urn:microsoft.com/office/officeart/2005/8/layout/process1" loCatId="process" qsTypeId="urn:microsoft.com/office/officeart/2005/8/quickstyle/simple2" qsCatId="simple" csTypeId="urn:microsoft.com/office/officeart/2005/8/colors/accent1_2" csCatId="accent1"/>
      <dgm:spPr/>
      <dgm:t>
        <a:bodyPr/>
        <a:lstStyle/>
        <a:p>
          <a:endParaRPr lang="en-US"/>
        </a:p>
      </dgm:t>
    </dgm:pt>
    <dgm:pt modelId="{26AAA70B-4F3C-42FA-9CDA-8080AFAA3AAC}">
      <dgm:prSet custT="1"/>
      <dgm:spPr/>
      <dgm:t>
        <a:bodyPr/>
        <a:lstStyle/>
        <a:p>
          <a:pPr rtl="0"/>
          <a:r>
            <a:rPr lang="en-US" sz="1400" b="0" dirty="0"/>
            <a:t>Volume</a:t>
          </a:r>
        </a:p>
      </dgm:t>
    </dgm:pt>
    <dgm:pt modelId="{A8361050-D0AE-48AD-BA6D-3228805A1C18}" type="parTrans" cxnId="{15C9E2D1-73F6-4D51-A095-41CB154B80AE}">
      <dgm:prSet/>
      <dgm:spPr/>
      <dgm:t>
        <a:bodyPr/>
        <a:lstStyle/>
        <a:p>
          <a:endParaRPr lang="en-US"/>
        </a:p>
      </dgm:t>
    </dgm:pt>
    <dgm:pt modelId="{56190282-EE6B-42CC-821D-7FE8A8DC57F7}" type="sibTrans" cxnId="{15C9E2D1-73F6-4D51-A095-41CB154B80AE}">
      <dgm:prSet/>
      <dgm:spPr/>
      <dgm:t>
        <a:bodyPr/>
        <a:lstStyle/>
        <a:p>
          <a:endParaRPr lang="en-US"/>
        </a:p>
      </dgm:t>
    </dgm:pt>
    <dgm:pt modelId="{CCF515DF-132F-4B03-9B7D-A5086D882754}" type="pres">
      <dgm:prSet presAssocID="{0D9C4AEC-E5E9-4DA8-8AAE-75EFB1316400}" presName="Name0" presStyleCnt="0">
        <dgm:presLayoutVars>
          <dgm:dir/>
          <dgm:resizeHandles val="exact"/>
        </dgm:presLayoutVars>
      </dgm:prSet>
      <dgm:spPr/>
    </dgm:pt>
    <dgm:pt modelId="{91571126-0378-4808-AA05-98B88B6F7DD0}" type="pres">
      <dgm:prSet presAssocID="{26AAA70B-4F3C-42FA-9CDA-8080AFAA3AAC}" presName="node" presStyleLbl="node1" presStyleIdx="0" presStyleCnt="1">
        <dgm:presLayoutVars>
          <dgm:bulletEnabled val="1"/>
        </dgm:presLayoutVars>
      </dgm:prSet>
      <dgm:spPr/>
    </dgm:pt>
  </dgm:ptLst>
  <dgm:cxnLst>
    <dgm:cxn modelId="{4558DF14-BB35-4D7B-ACF0-A2E156CC837E}" type="presOf" srcId="{26AAA70B-4F3C-42FA-9CDA-8080AFAA3AAC}" destId="{91571126-0378-4808-AA05-98B88B6F7DD0}" srcOrd="0" destOrd="0" presId="urn:microsoft.com/office/officeart/2005/8/layout/process1"/>
    <dgm:cxn modelId="{EA52DE19-73C1-485C-8E70-ACD01A7FDE7C}" type="presOf" srcId="{0D9C4AEC-E5E9-4DA8-8AAE-75EFB1316400}" destId="{CCF515DF-132F-4B03-9B7D-A5086D882754}" srcOrd="0" destOrd="0" presId="urn:microsoft.com/office/officeart/2005/8/layout/process1"/>
    <dgm:cxn modelId="{15C9E2D1-73F6-4D51-A095-41CB154B80AE}" srcId="{0D9C4AEC-E5E9-4DA8-8AAE-75EFB1316400}" destId="{26AAA70B-4F3C-42FA-9CDA-8080AFAA3AAC}" srcOrd="0" destOrd="0" parTransId="{A8361050-D0AE-48AD-BA6D-3228805A1C18}" sibTransId="{56190282-EE6B-42CC-821D-7FE8A8DC57F7}"/>
    <dgm:cxn modelId="{CEF329C9-31C3-4277-AA85-FBE066B4A13A}" type="presParOf" srcId="{CCF515DF-132F-4B03-9B7D-A5086D882754}" destId="{91571126-0378-4808-AA05-98B88B6F7DD0}" srcOrd="0"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46C26A8-E5A5-49BD-A2EF-10936BE73BB6}"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AA3D1F21-1BC1-42BC-8772-47ACBEA79F8C}" type="pres">
      <dgm:prSet presAssocID="{D46C26A8-E5A5-49BD-A2EF-10936BE73BB6}" presName="Name0" presStyleCnt="0">
        <dgm:presLayoutVars>
          <dgm:dir/>
          <dgm:resizeHandles val="exact"/>
        </dgm:presLayoutVars>
      </dgm:prSet>
      <dgm:spPr/>
    </dgm:pt>
  </dgm:ptLst>
  <dgm:cxnLst>
    <dgm:cxn modelId="{A30974BB-AC54-4D27-AD37-76CD5461E4E0}" type="presOf" srcId="{D46C26A8-E5A5-49BD-A2EF-10936BE73BB6}" destId="{AA3D1F21-1BC1-42BC-8772-47ACBEA79F8C}" srcOrd="0" destOrd="0" presId="urn:microsoft.com/office/officeart/2005/8/layout/process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A8AA2BC-2037-4DC2-9954-8E16D5FA32C0}"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FD749046-5A86-46ED-80B4-45A52C3CB648}" type="pres">
      <dgm:prSet presAssocID="{2A8AA2BC-2037-4DC2-9954-8E16D5FA32C0}" presName="Name0" presStyleCnt="0">
        <dgm:presLayoutVars>
          <dgm:dir/>
          <dgm:resizeHandles val="exact"/>
        </dgm:presLayoutVars>
      </dgm:prSet>
      <dgm:spPr/>
    </dgm:pt>
  </dgm:ptLst>
  <dgm:cxnLst>
    <dgm:cxn modelId="{90CDEB3C-CB31-4392-9DCE-968A76E6B9E2}" type="presOf" srcId="{2A8AA2BC-2037-4DC2-9954-8E16D5FA32C0}" destId="{FD749046-5A86-46ED-80B4-45A52C3CB648}" srcOrd="0" destOrd="0" presId="urn:microsoft.com/office/officeart/2005/8/layout/process1"/>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AA2BC-2037-4DC2-9954-8E16D5FA32C0}"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FD749046-5A86-46ED-80B4-45A52C3CB648}" type="pres">
      <dgm:prSet presAssocID="{2A8AA2BC-2037-4DC2-9954-8E16D5FA32C0}" presName="Name0" presStyleCnt="0">
        <dgm:presLayoutVars>
          <dgm:dir/>
          <dgm:resizeHandles val="exact"/>
        </dgm:presLayoutVars>
      </dgm:prSet>
      <dgm:spPr/>
    </dgm:pt>
  </dgm:ptLst>
  <dgm:cxnLst>
    <dgm:cxn modelId="{DD99A171-E76B-4F9F-A6D7-32096FF126A3}" type="presOf" srcId="{2A8AA2BC-2037-4DC2-9954-8E16D5FA32C0}" destId="{FD749046-5A86-46ED-80B4-45A52C3CB648}" srcOrd="0"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A735A57-770B-4D47-9966-E3CFDEA8EED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44F93F40-F44F-4620-8BD9-839BFEFFAD0F}">
      <dgm:prSet phldrT="[Text]" custT="1"/>
      <dgm:spPr/>
      <dgm:t>
        <a:bodyPr/>
        <a:lstStyle/>
        <a:p>
          <a:pPr algn="l"/>
          <a:r>
            <a:rPr lang="en-US" sz="2000" b="1" dirty="0"/>
            <a:t>On-Hook</a:t>
          </a:r>
        </a:p>
      </dgm:t>
    </dgm:pt>
    <dgm:pt modelId="{19784FED-8E39-441F-9AEB-165B5ECE6A35}" type="parTrans" cxnId="{D7D84B4A-C932-44F8-984F-AE878D73C957}">
      <dgm:prSet/>
      <dgm:spPr/>
      <dgm:t>
        <a:bodyPr/>
        <a:lstStyle/>
        <a:p>
          <a:endParaRPr lang="en-US"/>
        </a:p>
      </dgm:t>
    </dgm:pt>
    <dgm:pt modelId="{1CC3C13C-7DDE-452D-BE8E-04F15DA81D27}" type="sibTrans" cxnId="{D7D84B4A-C932-44F8-984F-AE878D73C957}">
      <dgm:prSet/>
      <dgm:spPr/>
      <dgm:t>
        <a:bodyPr/>
        <a:lstStyle/>
        <a:p>
          <a:endParaRPr lang="en-US"/>
        </a:p>
      </dgm:t>
    </dgm:pt>
    <dgm:pt modelId="{B791523B-748D-4702-AAAD-D95A99028C9D}">
      <dgm:prSet phldrT="[Text]" custT="1"/>
      <dgm:spPr/>
      <dgm:t>
        <a:bodyPr/>
        <a:lstStyle/>
        <a:p>
          <a:r>
            <a:rPr lang="en-US" sz="2000" b="1" dirty="0"/>
            <a:t>During a Call</a:t>
          </a:r>
        </a:p>
      </dgm:t>
    </dgm:pt>
    <dgm:pt modelId="{5861C6B9-FED8-4117-A374-B82525197E16}" type="parTrans" cxnId="{437AA1AA-2719-4137-BA5C-0BF59FB67892}">
      <dgm:prSet/>
      <dgm:spPr/>
      <dgm:t>
        <a:bodyPr/>
        <a:lstStyle/>
        <a:p>
          <a:endParaRPr lang="en-US"/>
        </a:p>
      </dgm:t>
    </dgm:pt>
    <dgm:pt modelId="{7EDBDE88-3377-4999-8CF3-70686A3D6B1B}" type="sibTrans" cxnId="{437AA1AA-2719-4137-BA5C-0BF59FB67892}">
      <dgm:prSet/>
      <dgm:spPr/>
      <dgm:t>
        <a:bodyPr/>
        <a:lstStyle/>
        <a:p>
          <a:endParaRPr lang="en-US"/>
        </a:p>
      </dgm:t>
    </dgm:pt>
    <dgm:pt modelId="{2FA4E1B5-4A2A-4853-82D6-B27272717ADD}">
      <dgm:prSet phldrT="[Text]" custT="1"/>
      <dgm:spPr/>
      <dgm:t>
        <a:bodyPr/>
        <a:lstStyle/>
        <a:p>
          <a:r>
            <a:rPr lang="en-US" sz="1400" dirty="0"/>
            <a:t>Callers</a:t>
          </a:r>
        </a:p>
      </dgm:t>
    </dgm:pt>
    <dgm:pt modelId="{56DD53D5-D561-48E0-8B66-91A48E108859}" type="parTrans" cxnId="{1F4849FC-5B74-4018-9887-4CA316536A05}">
      <dgm:prSet/>
      <dgm:spPr/>
      <dgm:t>
        <a:bodyPr/>
        <a:lstStyle/>
        <a:p>
          <a:endParaRPr lang="en-US"/>
        </a:p>
      </dgm:t>
    </dgm:pt>
    <dgm:pt modelId="{5F45BC0B-0FA3-416C-9B51-D22C3771CDB8}" type="sibTrans" cxnId="{1F4849FC-5B74-4018-9887-4CA316536A05}">
      <dgm:prSet/>
      <dgm:spPr/>
      <dgm:t>
        <a:bodyPr/>
        <a:lstStyle/>
        <a:p>
          <a:endParaRPr lang="en-US"/>
        </a:p>
      </dgm:t>
    </dgm:pt>
    <dgm:pt modelId="{37754BBC-2729-4251-8AF5-EA06CC67989C}">
      <dgm:prSet phldrT="[Text]" custT="1"/>
      <dgm:spPr/>
      <dgm:t>
        <a:bodyPr/>
        <a:lstStyle/>
        <a:p>
          <a:r>
            <a:rPr lang="en-US" sz="1400" dirty="0"/>
            <a:t>DND	</a:t>
          </a:r>
        </a:p>
      </dgm:t>
    </dgm:pt>
    <dgm:pt modelId="{B39CCA52-4963-4E3E-9E0C-C8E536E70C43}" type="parTrans" cxnId="{8C03F5D1-F0FB-4969-83E0-4D672208EE18}">
      <dgm:prSet/>
      <dgm:spPr/>
      <dgm:t>
        <a:bodyPr/>
        <a:lstStyle/>
        <a:p>
          <a:endParaRPr lang="en-US"/>
        </a:p>
      </dgm:t>
    </dgm:pt>
    <dgm:pt modelId="{842AA3DB-BA85-47ED-B1B5-6BF858500ADD}" type="sibTrans" cxnId="{8C03F5D1-F0FB-4969-83E0-4D672208EE18}">
      <dgm:prSet/>
      <dgm:spPr/>
      <dgm:t>
        <a:bodyPr/>
        <a:lstStyle/>
        <a:p>
          <a:endParaRPr lang="en-US"/>
        </a:p>
      </dgm:t>
    </dgm:pt>
    <dgm:pt modelId="{FE782FBE-E52E-43A7-A1A0-2CE45C1662DD}">
      <dgm:prSet phldrT="[Text]" custT="1"/>
      <dgm:spPr/>
      <dgm:t>
        <a:bodyPr/>
        <a:lstStyle/>
        <a:p>
          <a:r>
            <a:rPr lang="en-US" sz="1400" dirty="0"/>
            <a:t>More</a:t>
          </a:r>
        </a:p>
      </dgm:t>
    </dgm:pt>
    <dgm:pt modelId="{25ADA912-BEC8-49F1-9C81-8112C3C18568}" type="parTrans" cxnId="{FB0123BB-D6E8-499B-85A4-62D1D77CF5F2}">
      <dgm:prSet/>
      <dgm:spPr/>
      <dgm:t>
        <a:bodyPr/>
        <a:lstStyle/>
        <a:p>
          <a:endParaRPr lang="en-US"/>
        </a:p>
      </dgm:t>
    </dgm:pt>
    <dgm:pt modelId="{C804FB36-E725-49F9-9793-7B20AB4218D0}" type="sibTrans" cxnId="{FB0123BB-D6E8-499B-85A4-62D1D77CF5F2}">
      <dgm:prSet/>
      <dgm:spPr/>
      <dgm:t>
        <a:bodyPr/>
        <a:lstStyle/>
        <a:p>
          <a:endParaRPr lang="en-US"/>
        </a:p>
      </dgm:t>
    </dgm:pt>
    <dgm:pt modelId="{D354B7D0-BD9F-4D08-A7EE-FE35D71DFAEC}">
      <dgm:prSet phldrT="[Text]" custT="1"/>
      <dgm:spPr/>
      <dgm:t>
        <a:bodyPr/>
        <a:lstStyle/>
        <a:p>
          <a:r>
            <a:rPr lang="en-US" sz="1400" dirty="0"/>
            <a:t>Pickup</a:t>
          </a:r>
        </a:p>
      </dgm:t>
    </dgm:pt>
    <dgm:pt modelId="{7F510C4F-165C-4264-83E8-F1E09BE0BC92}" type="parTrans" cxnId="{DA544720-ABB3-4A10-96E9-6E294273AD61}">
      <dgm:prSet/>
      <dgm:spPr/>
      <dgm:t>
        <a:bodyPr/>
        <a:lstStyle/>
        <a:p>
          <a:endParaRPr lang="en-US"/>
        </a:p>
      </dgm:t>
    </dgm:pt>
    <dgm:pt modelId="{EF773871-0BAC-4AE8-9538-DA417384FC7C}" type="sibTrans" cxnId="{DA544720-ABB3-4A10-96E9-6E294273AD61}">
      <dgm:prSet/>
      <dgm:spPr/>
      <dgm:t>
        <a:bodyPr/>
        <a:lstStyle/>
        <a:p>
          <a:endParaRPr lang="en-US"/>
        </a:p>
      </dgm:t>
    </dgm:pt>
    <dgm:pt modelId="{DD6C9770-1FEE-4C4E-8E7F-1AB54A0C8128}">
      <dgm:prSet phldrT="[Text]" custT="1"/>
      <dgm:spPr/>
      <dgm:t>
        <a:bodyPr/>
        <a:lstStyle/>
        <a:p>
          <a:r>
            <a:rPr lang="en-US" sz="1400" dirty="0"/>
            <a:t>To Vmail</a:t>
          </a:r>
        </a:p>
      </dgm:t>
    </dgm:pt>
    <dgm:pt modelId="{2F20B47F-9509-4EC0-9D35-640595C7ED1C}" type="parTrans" cxnId="{D218B084-9633-426A-8301-5CDB8EC9AB47}">
      <dgm:prSet/>
      <dgm:spPr/>
      <dgm:t>
        <a:bodyPr/>
        <a:lstStyle/>
        <a:p>
          <a:endParaRPr lang="en-US"/>
        </a:p>
      </dgm:t>
    </dgm:pt>
    <dgm:pt modelId="{A738E793-9603-4F7F-A3B1-6B65E813F699}" type="sibTrans" cxnId="{D218B084-9633-426A-8301-5CDB8EC9AB47}">
      <dgm:prSet/>
      <dgm:spPr/>
      <dgm:t>
        <a:bodyPr/>
        <a:lstStyle/>
        <a:p>
          <a:endParaRPr lang="en-US"/>
        </a:p>
      </dgm:t>
    </dgm:pt>
    <dgm:pt modelId="{997E10E4-EDB6-4D75-BF2B-23E8E11955C7}">
      <dgm:prSet phldrT="[Text]" custT="1"/>
      <dgm:spPr/>
      <dgm:t>
        <a:bodyPr/>
        <a:lstStyle/>
        <a:p>
          <a:r>
            <a:rPr lang="en-US" sz="1400" dirty="0"/>
            <a:t>Hold</a:t>
          </a:r>
        </a:p>
      </dgm:t>
    </dgm:pt>
    <dgm:pt modelId="{04385ADC-E33D-4A7C-9F5A-8174BE41A157}" type="parTrans" cxnId="{0EF71EDE-C986-4DF6-81CC-F8842C5E46FC}">
      <dgm:prSet/>
      <dgm:spPr/>
      <dgm:t>
        <a:bodyPr/>
        <a:lstStyle/>
        <a:p>
          <a:endParaRPr lang="en-US"/>
        </a:p>
      </dgm:t>
    </dgm:pt>
    <dgm:pt modelId="{422AEDBC-C4E4-49F3-9E8D-04128271533B}" type="sibTrans" cxnId="{0EF71EDE-C986-4DF6-81CC-F8842C5E46FC}">
      <dgm:prSet/>
      <dgm:spPr/>
      <dgm:t>
        <a:bodyPr/>
        <a:lstStyle/>
        <a:p>
          <a:endParaRPr lang="en-US"/>
        </a:p>
      </dgm:t>
    </dgm:pt>
    <dgm:pt modelId="{79929DA1-C5DD-4FDA-9331-15F4337D8C36}">
      <dgm:prSet phldrT="[Text]" custT="1"/>
      <dgm:spPr/>
      <dgm:t>
        <a:bodyPr/>
        <a:lstStyle/>
        <a:p>
          <a:r>
            <a:rPr lang="en-US" sz="1400" dirty="0"/>
            <a:t>More</a:t>
          </a:r>
        </a:p>
      </dgm:t>
    </dgm:pt>
    <dgm:pt modelId="{716E3B59-0995-4FDB-89D8-8876CF8F0B03}" type="parTrans" cxnId="{5C2F22A5-BAD3-4FE5-BDAD-40C9E3C8DD68}">
      <dgm:prSet/>
      <dgm:spPr/>
      <dgm:t>
        <a:bodyPr/>
        <a:lstStyle/>
        <a:p>
          <a:endParaRPr lang="en-US"/>
        </a:p>
      </dgm:t>
    </dgm:pt>
    <dgm:pt modelId="{01F7C50D-D6AE-477F-BFF4-009FB76F6360}" type="sibTrans" cxnId="{5C2F22A5-BAD3-4FE5-BDAD-40C9E3C8DD68}">
      <dgm:prSet/>
      <dgm:spPr/>
      <dgm:t>
        <a:bodyPr/>
        <a:lstStyle/>
        <a:p>
          <a:endParaRPr lang="en-US"/>
        </a:p>
      </dgm:t>
    </dgm:pt>
    <dgm:pt modelId="{624D9403-98E0-41BD-AD39-35800EDA8289}">
      <dgm:prSet phldrT="[Text]" custT="1"/>
      <dgm:spPr/>
      <dgm:t>
        <a:bodyPr/>
        <a:lstStyle/>
        <a:p>
          <a:r>
            <a:rPr lang="en-US" sz="1400" dirty="0"/>
            <a:t>Forward</a:t>
          </a:r>
        </a:p>
      </dgm:t>
    </dgm:pt>
    <dgm:pt modelId="{98152948-59B2-49B4-8F1B-538ACC596A48}" type="parTrans" cxnId="{DA224AA2-0A95-4A22-BA1D-34E651B81460}">
      <dgm:prSet/>
      <dgm:spPr/>
      <dgm:t>
        <a:bodyPr/>
        <a:lstStyle/>
        <a:p>
          <a:endParaRPr lang="en-US"/>
        </a:p>
      </dgm:t>
    </dgm:pt>
    <dgm:pt modelId="{3A532E12-C5BD-4AB0-841F-AB5363AA81A5}" type="sibTrans" cxnId="{DA224AA2-0A95-4A22-BA1D-34E651B81460}">
      <dgm:prSet/>
      <dgm:spPr/>
      <dgm:t>
        <a:bodyPr/>
        <a:lstStyle/>
        <a:p>
          <a:endParaRPr lang="en-US"/>
        </a:p>
      </dgm:t>
    </dgm:pt>
    <dgm:pt modelId="{31172C79-8C7D-4D11-A101-7E8EC79DEAD8}" type="pres">
      <dgm:prSet presAssocID="{4A735A57-770B-4D47-9966-E3CFDEA8EEDE}" presName="linear" presStyleCnt="0">
        <dgm:presLayoutVars>
          <dgm:dir/>
          <dgm:animLvl val="lvl"/>
          <dgm:resizeHandles val="exact"/>
        </dgm:presLayoutVars>
      </dgm:prSet>
      <dgm:spPr/>
    </dgm:pt>
    <dgm:pt modelId="{F1AE4023-9B8B-4C9B-B1E5-45AC5AE50FEF}" type="pres">
      <dgm:prSet presAssocID="{44F93F40-F44F-4620-8BD9-839BFEFFAD0F}" presName="parentLin" presStyleCnt="0"/>
      <dgm:spPr/>
    </dgm:pt>
    <dgm:pt modelId="{0A9908B5-7B17-49C8-8D42-F045EF278481}" type="pres">
      <dgm:prSet presAssocID="{44F93F40-F44F-4620-8BD9-839BFEFFAD0F}" presName="parentLeftMargin" presStyleLbl="node1" presStyleIdx="0" presStyleCnt="2"/>
      <dgm:spPr/>
    </dgm:pt>
    <dgm:pt modelId="{F2EDAF39-C268-4A2A-8531-B1D7CF6C8B71}" type="pres">
      <dgm:prSet presAssocID="{44F93F40-F44F-4620-8BD9-839BFEFFAD0F}" presName="parentText" presStyleLbl="node1" presStyleIdx="0" presStyleCnt="2" custScaleX="94570" custScaleY="31461" custLinFactNeighborX="16771" custLinFactNeighborY="-79800">
        <dgm:presLayoutVars>
          <dgm:chMax val="0"/>
          <dgm:bulletEnabled val="1"/>
        </dgm:presLayoutVars>
      </dgm:prSet>
      <dgm:spPr/>
    </dgm:pt>
    <dgm:pt modelId="{3772E851-9BF6-4C76-873F-D1B31DE2B3D7}" type="pres">
      <dgm:prSet presAssocID="{44F93F40-F44F-4620-8BD9-839BFEFFAD0F}" presName="negativeSpace" presStyleCnt="0"/>
      <dgm:spPr/>
    </dgm:pt>
    <dgm:pt modelId="{8776BFC2-48F1-4FA6-A906-9E07C432797F}" type="pres">
      <dgm:prSet presAssocID="{44F93F40-F44F-4620-8BD9-839BFEFFAD0F}" presName="childText" presStyleLbl="conFgAcc1" presStyleIdx="0" presStyleCnt="2" custScaleY="65567" custLinFactY="-21111" custLinFactNeighborX="-1481" custLinFactNeighborY="-100000">
        <dgm:presLayoutVars>
          <dgm:bulletEnabled val="1"/>
        </dgm:presLayoutVars>
      </dgm:prSet>
      <dgm:spPr/>
    </dgm:pt>
    <dgm:pt modelId="{4D395C22-0F5A-42D9-84FA-3B68E99B885B}" type="pres">
      <dgm:prSet presAssocID="{1CC3C13C-7DDE-452D-BE8E-04F15DA81D27}" presName="spaceBetweenRectangles" presStyleCnt="0"/>
      <dgm:spPr/>
    </dgm:pt>
    <dgm:pt modelId="{51B87E3F-016E-415D-9E41-14F628A04490}" type="pres">
      <dgm:prSet presAssocID="{B791523B-748D-4702-AAAD-D95A99028C9D}" presName="parentLin" presStyleCnt="0"/>
      <dgm:spPr/>
    </dgm:pt>
    <dgm:pt modelId="{7D15E7B7-C02A-4222-A8C3-71F5A6EF97C0}" type="pres">
      <dgm:prSet presAssocID="{B791523B-748D-4702-AAAD-D95A99028C9D}" presName="parentLeftMargin" presStyleLbl="node1" presStyleIdx="0" presStyleCnt="2"/>
      <dgm:spPr/>
    </dgm:pt>
    <dgm:pt modelId="{C2951DDB-1B3B-418E-BD3D-EF0365E391E9}" type="pres">
      <dgm:prSet presAssocID="{B791523B-748D-4702-AAAD-D95A99028C9D}" presName="parentText" presStyleLbl="node1" presStyleIdx="1" presStyleCnt="2" custScaleX="92106" custScaleY="28612" custLinFactNeighborX="1587" custLinFactNeighborY="-53459">
        <dgm:presLayoutVars>
          <dgm:chMax val="0"/>
          <dgm:bulletEnabled val="1"/>
        </dgm:presLayoutVars>
      </dgm:prSet>
      <dgm:spPr/>
    </dgm:pt>
    <dgm:pt modelId="{F40BB1D3-4556-4AFB-926C-6C888B3023CC}" type="pres">
      <dgm:prSet presAssocID="{B791523B-748D-4702-AAAD-D95A99028C9D}" presName="negativeSpace" presStyleCnt="0"/>
      <dgm:spPr/>
    </dgm:pt>
    <dgm:pt modelId="{10CA7858-A105-453A-A6BE-BDFD1EC838B5}" type="pres">
      <dgm:prSet presAssocID="{B791523B-748D-4702-AAAD-D95A99028C9D}" presName="childText" presStyleLbl="conFgAcc1" presStyleIdx="1" presStyleCnt="2" custScaleY="55955" custLinFactNeighborX="212" custLinFactNeighborY="-36462">
        <dgm:presLayoutVars>
          <dgm:bulletEnabled val="1"/>
        </dgm:presLayoutVars>
      </dgm:prSet>
      <dgm:spPr/>
    </dgm:pt>
  </dgm:ptLst>
  <dgm:cxnLst>
    <dgm:cxn modelId="{DA544720-ABB3-4A10-96E9-6E294273AD61}" srcId="{B791523B-748D-4702-AAAD-D95A99028C9D}" destId="{D354B7D0-BD9F-4D08-A7EE-FE35D71DFAEC}" srcOrd="0" destOrd="0" parTransId="{7F510C4F-165C-4264-83E8-F1E09BE0BC92}" sibTransId="{EF773871-0BAC-4AE8-9538-DA417384FC7C}"/>
    <dgm:cxn modelId="{BF7D1822-247E-4057-B919-3779FA32B14B}" type="presOf" srcId="{B791523B-748D-4702-AAAD-D95A99028C9D}" destId="{C2951DDB-1B3B-418E-BD3D-EF0365E391E9}" srcOrd="1" destOrd="0" presId="urn:microsoft.com/office/officeart/2005/8/layout/list1"/>
    <dgm:cxn modelId="{5A11FD33-4F2D-48A9-84EC-AB2D06C9D1B8}" type="presOf" srcId="{4A735A57-770B-4D47-9966-E3CFDEA8EEDE}" destId="{31172C79-8C7D-4D11-A101-7E8EC79DEAD8}" srcOrd="0" destOrd="0" presId="urn:microsoft.com/office/officeart/2005/8/layout/list1"/>
    <dgm:cxn modelId="{83D9495E-A425-4392-9A07-D953DE0F933F}" type="presOf" srcId="{624D9403-98E0-41BD-AD39-35800EDA8289}" destId="{8776BFC2-48F1-4FA6-A906-9E07C432797F}" srcOrd="0" destOrd="1" presId="urn:microsoft.com/office/officeart/2005/8/layout/list1"/>
    <dgm:cxn modelId="{320D1063-64F5-4322-807B-CB6857CE4D98}" type="presOf" srcId="{44F93F40-F44F-4620-8BD9-839BFEFFAD0F}" destId="{F2EDAF39-C268-4A2A-8531-B1D7CF6C8B71}" srcOrd="1" destOrd="0" presId="urn:microsoft.com/office/officeart/2005/8/layout/list1"/>
    <dgm:cxn modelId="{D7D84B4A-C932-44F8-984F-AE878D73C957}" srcId="{4A735A57-770B-4D47-9966-E3CFDEA8EEDE}" destId="{44F93F40-F44F-4620-8BD9-839BFEFFAD0F}" srcOrd="0" destOrd="0" parTransId="{19784FED-8E39-441F-9AEB-165B5ECE6A35}" sibTransId="{1CC3C13C-7DDE-452D-BE8E-04F15DA81D27}"/>
    <dgm:cxn modelId="{BDFEC26D-EDA6-4C3D-BC09-13357E6D4D9A}" type="presOf" srcId="{79929DA1-C5DD-4FDA-9331-15F4337D8C36}" destId="{10CA7858-A105-453A-A6BE-BDFD1EC838B5}" srcOrd="0" destOrd="3" presId="urn:microsoft.com/office/officeart/2005/8/layout/list1"/>
    <dgm:cxn modelId="{3CE04B50-3D43-4E67-9A1B-56C1BEFB0701}" type="presOf" srcId="{37754BBC-2729-4251-8AF5-EA06CC67989C}" destId="{8776BFC2-48F1-4FA6-A906-9E07C432797F}" srcOrd="0" destOrd="2" presId="urn:microsoft.com/office/officeart/2005/8/layout/list1"/>
    <dgm:cxn modelId="{278F0D72-ABC7-46BB-85CF-CF2A3BD52495}" type="presOf" srcId="{2FA4E1B5-4A2A-4853-82D6-B27272717ADD}" destId="{8776BFC2-48F1-4FA6-A906-9E07C432797F}" srcOrd="0" destOrd="0" presId="urn:microsoft.com/office/officeart/2005/8/layout/list1"/>
    <dgm:cxn modelId="{627C4C58-3B47-40B2-8E17-2F076FE2C0A1}" type="presOf" srcId="{997E10E4-EDB6-4D75-BF2B-23E8E11955C7}" destId="{10CA7858-A105-453A-A6BE-BDFD1EC838B5}" srcOrd="0" destOrd="2" presId="urn:microsoft.com/office/officeart/2005/8/layout/list1"/>
    <dgm:cxn modelId="{D218B084-9633-426A-8301-5CDB8EC9AB47}" srcId="{B791523B-748D-4702-AAAD-D95A99028C9D}" destId="{DD6C9770-1FEE-4C4E-8E7F-1AB54A0C8128}" srcOrd="1" destOrd="0" parTransId="{2F20B47F-9509-4EC0-9D35-640595C7ED1C}" sibTransId="{A738E793-9603-4F7F-A3B1-6B65E813F699}"/>
    <dgm:cxn modelId="{F86A8A98-6DF7-48BD-9A87-9714F03D5D77}" type="presOf" srcId="{D354B7D0-BD9F-4D08-A7EE-FE35D71DFAEC}" destId="{10CA7858-A105-453A-A6BE-BDFD1EC838B5}" srcOrd="0" destOrd="0" presId="urn:microsoft.com/office/officeart/2005/8/layout/list1"/>
    <dgm:cxn modelId="{DA224AA2-0A95-4A22-BA1D-34E651B81460}" srcId="{44F93F40-F44F-4620-8BD9-839BFEFFAD0F}" destId="{624D9403-98E0-41BD-AD39-35800EDA8289}" srcOrd="1" destOrd="0" parTransId="{98152948-59B2-49B4-8F1B-538ACC596A48}" sibTransId="{3A532E12-C5BD-4AB0-841F-AB5363AA81A5}"/>
    <dgm:cxn modelId="{5C2F22A5-BAD3-4FE5-BDAD-40C9E3C8DD68}" srcId="{B791523B-748D-4702-AAAD-D95A99028C9D}" destId="{79929DA1-C5DD-4FDA-9331-15F4337D8C36}" srcOrd="3" destOrd="0" parTransId="{716E3B59-0995-4FDB-89D8-8876CF8F0B03}" sibTransId="{01F7C50D-D6AE-477F-BFF4-009FB76F6360}"/>
    <dgm:cxn modelId="{437AA1AA-2719-4137-BA5C-0BF59FB67892}" srcId="{4A735A57-770B-4D47-9966-E3CFDEA8EEDE}" destId="{B791523B-748D-4702-AAAD-D95A99028C9D}" srcOrd="1" destOrd="0" parTransId="{5861C6B9-FED8-4117-A374-B82525197E16}" sibTransId="{7EDBDE88-3377-4999-8CF3-70686A3D6B1B}"/>
    <dgm:cxn modelId="{FB0123BB-D6E8-499B-85A4-62D1D77CF5F2}" srcId="{44F93F40-F44F-4620-8BD9-839BFEFFAD0F}" destId="{FE782FBE-E52E-43A7-A1A0-2CE45C1662DD}" srcOrd="3" destOrd="0" parTransId="{25ADA912-BEC8-49F1-9C81-8112C3C18568}" sibTransId="{C804FB36-E725-49F9-9793-7B20AB4218D0}"/>
    <dgm:cxn modelId="{8C03F5D1-F0FB-4969-83E0-4D672208EE18}" srcId="{44F93F40-F44F-4620-8BD9-839BFEFFAD0F}" destId="{37754BBC-2729-4251-8AF5-EA06CC67989C}" srcOrd="2" destOrd="0" parTransId="{B39CCA52-4963-4E3E-9E0C-C8E536E70C43}" sibTransId="{842AA3DB-BA85-47ED-B1B5-6BF858500ADD}"/>
    <dgm:cxn modelId="{27BBD6D3-F5C0-467E-AE4F-E9355744510D}" type="presOf" srcId="{FE782FBE-E52E-43A7-A1A0-2CE45C1662DD}" destId="{8776BFC2-48F1-4FA6-A906-9E07C432797F}" srcOrd="0" destOrd="3" presId="urn:microsoft.com/office/officeart/2005/8/layout/list1"/>
    <dgm:cxn modelId="{0EF71EDE-C986-4DF6-81CC-F8842C5E46FC}" srcId="{B791523B-748D-4702-AAAD-D95A99028C9D}" destId="{997E10E4-EDB6-4D75-BF2B-23E8E11955C7}" srcOrd="2" destOrd="0" parTransId="{04385ADC-E33D-4A7C-9F5A-8174BE41A157}" sibTransId="{422AEDBC-C4E4-49F3-9E8D-04128271533B}"/>
    <dgm:cxn modelId="{C6D365ED-2F40-4CA1-B10B-7C4CA6FCD2E2}" type="presOf" srcId="{B791523B-748D-4702-AAAD-D95A99028C9D}" destId="{7D15E7B7-C02A-4222-A8C3-71F5A6EF97C0}" srcOrd="0" destOrd="0" presId="urn:microsoft.com/office/officeart/2005/8/layout/list1"/>
    <dgm:cxn modelId="{9FB078F6-FCE8-4E14-A206-B2C4208A56C8}" type="presOf" srcId="{44F93F40-F44F-4620-8BD9-839BFEFFAD0F}" destId="{0A9908B5-7B17-49C8-8D42-F045EF278481}" srcOrd="0" destOrd="0" presId="urn:microsoft.com/office/officeart/2005/8/layout/list1"/>
    <dgm:cxn modelId="{1F4849FC-5B74-4018-9887-4CA316536A05}" srcId="{44F93F40-F44F-4620-8BD9-839BFEFFAD0F}" destId="{2FA4E1B5-4A2A-4853-82D6-B27272717ADD}" srcOrd="0" destOrd="0" parTransId="{56DD53D5-D561-48E0-8B66-91A48E108859}" sibTransId="{5F45BC0B-0FA3-416C-9B51-D22C3771CDB8}"/>
    <dgm:cxn modelId="{C152FDFD-D456-4FC1-8F28-C6E9162AD623}" type="presOf" srcId="{DD6C9770-1FEE-4C4E-8E7F-1AB54A0C8128}" destId="{10CA7858-A105-453A-A6BE-BDFD1EC838B5}" srcOrd="0" destOrd="1" presId="urn:microsoft.com/office/officeart/2005/8/layout/list1"/>
    <dgm:cxn modelId="{390A124F-972C-4588-B4C4-866F9101E164}" type="presParOf" srcId="{31172C79-8C7D-4D11-A101-7E8EC79DEAD8}" destId="{F1AE4023-9B8B-4C9B-B1E5-45AC5AE50FEF}" srcOrd="0" destOrd="0" presId="urn:microsoft.com/office/officeart/2005/8/layout/list1"/>
    <dgm:cxn modelId="{2D937AB5-B15F-41FB-AF24-F872CF24EA4C}" type="presParOf" srcId="{F1AE4023-9B8B-4C9B-B1E5-45AC5AE50FEF}" destId="{0A9908B5-7B17-49C8-8D42-F045EF278481}" srcOrd="0" destOrd="0" presId="urn:microsoft.com/office/officeart/2005/8/layout/list1"/>
    <dgm:cxn modelId="{05716ECF-546A-4CD9-9E80-07C257C0A988}" type="presParOf" srcId="{F1AE4023-9B8B-4C9B-B1E5-45AC5AE50FEF}" destId="{F2EDAF39-C268-4A2A-8531-B1D7CF6C8B71}" srcOrd="1" destOrd="0" presId="urn:microsoft.com/office/officeart/2005/8/layout/list1"/>
    <dgm:cxn modelId="{EC2DD423-9A6F-4DE9-ABC2-A68C0FAC0B0B}" type="presParOf" srcId="{31172C79-8C7D-4D11-A101-7E8EC79DEAD8}" destId="{3772E851-9BF6-4C76-873F-D1B31DE2B3D7}" srcOrd="1" destOrd="0" presId="urn:microsoft.com/office/officeart/2005/8/layout/list1"/>
    <dgm:cxn modelId="{C332232E-C7DA-4E41-88DE-04FA03B38415}" type="presParOf" srcId="{31172C79-8C7D-4D11-A101-7E8EC79DEAD8}" destId="{8776BFC2-48F1-4FA6-A906-9E07C432797F}" srcOrd="2" destOrd="0" presId="urn:microsoft.com/office/officeart/2005/8/layout/list1"/>
    <dgm:cxn modelId="{072B6DC4-EE4F-4D6D-85ED-2201C2FB6B9A}" type="presParOf" srcId="{31172C79-8C7D-4D11-A101-7E8EC79DEAD8}" destId="{4D395C22-0F5A-42D9-84FA-3B68E99B885B}" srcOrd="3" destOrd="0" presId="urn:microsoft.com/office/officeart/2005/8/layout/list1"/>
    <dgm:cxn modelId="{E664177F-DB8D-4FEF-9EFD-672FD895D389}" type="presParOf" srcId="{31172C79-8C7D-4D11-A101-7E8EC79DEAD8}" destId="{51B87E3F-016E-415D-9E41-14F628A04490}" srcOrd="4" destOrd="0" presId="urn:microsoft.com/office/officeart/2005/8/layout/list1"/>
    <dgm:cxn modelId="{4885C445-4A87-417B-9A55-D6F7EDD56D92}" type="presParOf" srcId="{51B87E3F-016E-415D-9E41-14F628A04490}" destId="{7D15E7B7-C02A-4222-A8C3-71F5A6EF97C0}" srcOrd="0" destOrd="0" presId="urn:microsoft.com/office/officeart/2005/8/layout/list1"/>
    <dgm:cxn modelId="{F1328CB5-B72B-4569-9565-FF6ED4D76E84}" type="presParOf" srcId="{51B87E3F-016E-415D-9E41-14F628A04490}" destId="{C2951DDB-1B3B-418E-BD3D-EF0365E391E9}" srcOrd="1" destOrd="0" presId="urn:microsoft.com/office/officeart/2005/8/layout/list1"/>
    <dgm:cxn modelId="{37DEA2D6-EF9F-4561-9660-FE0C8E02D1A5}" type="presParOf" srcId="{31172C79-8C7D-4D11-A101-7E8EC79DEAD8}" destId="{F40BB1D3-4556-4AFB-926C-6C888B3023CC}" srcOrd="5" destOrd="0" presId="urn:microsoft.com/office/officeart/2005/8/layout/list1"/>
    <dgm:cxn modelId="{50478210-8971-4579-ABEA-B79D180BA89B}" type="presParOf" srcId="{31172C79-8C7D-4D11-A101-7E8EC79DEAD8}" destId="{10CA7858-A105-453A-A6BE-BDFD1EC838B5}"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9C99B7A-FB80-4B9D-AB1B-05B25881F4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83A57B-0F58-43FD-9F3E-088BC9B9A942}">
      <dgm:prSet phldrT="[Text]" custT="1"/>
      <dgm:spPr/>
      <dgm:t>
        <a:bodyPr/>
        <a:lstStyle/>
        <a:p>
          <a:r>
            <a:rPr lang="en-US" sz="2000" b="1" dirty="0"/>
            <a:t>Home Page</a:t>
          </a:r>
        </a:p>
      </dgm:t>
    </dgm:pt>
    <dgm:pt modelId="{7BB6DBF6-DD26-4240-95E2-6FE383FD5BFF}" type="parTrans" cxnId="{A7E672CE-F8D9-4B5C-9149-7752E7A96B03}">
      <dgm:prSet/>
      <dgm:spPr/>
      <dgm:t>
        <a:bodyPr/>
        <a:lstStyle/>
        <a:p>
          <a:endParaRPr lang="en-US"/>
        </a:p>
      </dgm:t>
    </dgm:pt>
    <dgm:pt modelId="{B995D272-B040-4ADE-960A-C790E330C273}" type="sibTrans" cxnId="{A7E672CE-F8D9-4B5C-9149-7752E7A96B03}">
      <dgm:prSet/>
      <dgm:spPr/>
      <dgm:t>
        <a:bodyPr/>
        <a:lstStyle/>
        <a:p>
          <a:endParaRPr lang="en-US"/>
        </a:p>
      </dgm:t>
    </dgm:pt>
    <dgm:pt modelId="{0A10CC72-AA41-4785-8E32-7CF3EC7AB018}">
      <dgm:prSet phldrT="[Text]" custT="1"/>
      <dgm:spPr/>
      <dgm:t>
        <a:bodyPr/>
        <a:lstStyle/>
        <a:p>
          <a:r>
            <a:rPr lang="en-US" sz="2000" b="1" dirty="0"/>
            <a:t>Directories</a:t>
          </a:r>
        </a:p>
      </dgm:t>
    </dgm:pt>
    <dgm:pt modelId="{B3F5526D-18B2-4D3A-8320-FB01F2F2FC26}" type="parTrans" cxnId="{0EA85DC9-ACC0-412D-8E7E-11931F37FEC8}">
      <dgm:prSet/>
      <dgm:spPr/>
      <dgm:t>
        <a:bodyPr/>
        <a:lstStyle/>
        <a:p>
          <a:endParaRPr lang="en-US"/>
        </a:p>
      </dgm:t>
    </dgm:pt>
    <dgm:pt modelId="{9AD7B051-D169-4BF1-9B37-C2A16AF1326E}" type="sibTrans" cxnId="{0EA85DC9-ACC0-412D-8E7E-11931F37FEC8}">
      <dgm:prSet/>
      <dgm:spPr/>
      <dgm:t>
        <a:bodyPr/>
        <a:lstStyle/>
        <a:p>
          <a:endParaRPr lang="en-US"/>
        </a:p>
      </dgm:t>
    </dgm:pt>
    <dgm:pt modelId="{6CEB88DB-EFFC-41CE-95D4-1F5D11AB979E}">
      <dgm:prSet phldrT="[Text]" custT="1"/>
      <dgm:spPr/>
      <dgm:t>
        <a:bodyPr/>
        <a:lstStyle/>
        <a:p>
          <a:r>
            <a:rPr lang="en-US" sz="2000" b="1" dirty="0"/>
            <a:t>Settings</a:t>
          </a:r>
        </a:p>
      </dgm:t>
    </dgm:pt>
    <dgm:pt modelId="{6F38F0FC-606E-46B6-B89A-9F79CE8DBD8E}" type="parTrans" cxnId="{ABBE2E4B-D781-44AC-9D4C-2E18F7F82B37}">
      <dgm:prSet/>
      <dgm:spPr/>
      <dgm:t>
        <a:bodyPr/>
        <a:lstStyle/>
        <a:p>
          <a:endParaRPr lang="en-US"/>
        </a:p>
      </dgm:t>
    </dgm:pt>
    <dgm:pt modelId="{2616DECE-5920-4D71-848B-4B912EC06A58}" type="sibTrans" cxnId="{ABBE2E4B-D781-44AC-9D4C-2E18F7F82B37}">
      <dgm:prSet/>
      <dgm:spPr/>
      <dgm:t>
        <a:bodyPr/>
        <a:lstStyle/>
        <a:p>
          <a:endParaRPr lang="en-US"/>
        </a:p>
      </dgm:t>
    </dgm:pt>
    <dgm:pt modelId="{A0E8C059-AC35-4A17-A046-B52BCD0B6C1E}">
      <dgm:prSet phldrT="[Text]" custT="1"/>
      <dgm:spPr/>
      <dgm:t>
        <a:bodyPr/>
        <a:lstStyle/>
        <a:p>
          <a:r>
            <a:rPr lang="en-US" sz="1400" dirty="0"/>
            <a:t>Press the Home button to access advanced features and settings</a:t>
          </a:r>
        </a:p>
      </dgm:t>
    </dgm:pt>
    <dgm:pt modelId="{27222A4A-757E-40A3-91A8-ED2547279C94}" type="parTrans" cxnId="{06C19C6D-D044-47DD-811D-0B6520B8A36D}">
      <dgm:prSet/>
      <dgm:spPr/>
      <dgm:t>
        <a:bodyPr/>
        <a:lstStyle/>
        <a:p>
          <a:endParaRPr lang="en-US"/>
        </a:p>
      </dgm:t>
    </dgm:pt>
    <dgm:pt modelId="{FE71AC66-C0DF-482C-940C-3A521F4629DC}" type="sibTrans" cxnId="{06C19C6D-D044-47DD-811D-0B6520B8A36D}">
      <dgm:prSet/>
      <dgm:spPr/>
      <dgm:t>
        <a:bodyPr/>
        <a:lstStyle/>
        <a:p>
          <a:endParaRPr lang="en-US"/>
        </a:p>
      </dgm:t>
    </dgm:pt>
    <dgm:pt modelId="{2368ADE6-D8F9-4A31-AFC7-86E10BB7314C}">
      <dgm:prSet phldrT="[Text]" custT="1"/>
      <dgm:spPr/>
      <dgm:t>
        <a:bodyPr/>
        <a:lstStyle/>
        <a:p>
          <a:r>
            <a:rPr lang="en-US" sz="1400" dirty="0"/>
            <a:t>Change ring tones</a:t>
          </a:r>
        </a:p>
      </dgm:t>
    </dgm:pt>
    <dgm:pt modelId="{F10D40C9-D248-4673-A474-F26AABCAFC2E}" type="parTrans" cxnId="{D41C6378-85A3-4CC5-AC2D-A6560583E62A}">
      <dgm:prSet/>
      <dgm:spPr/>
      <dgm:t>
        <a:bodyPr/>
        <a:lstStyle/>
        <a:p>
          <a:endParaRPr lang="en-US"/>
        </a:p>
      </dgm:t>
    </dgm:pt>
    <dgm:pt modelId="{80A08E2F-93CA-4518-8028-B21F67AFE09B}" type="sibTrans" cxnId="{D41C6378-85A3-4CC5-AC2D-A6560583E62A}">
      <dgm:prSet/>
      <dgm:spPr/>
      <dgm:t>
        <a:bodyPr/>
        <a:lstStyle/>
        <a:p>
          <a:endParaRPr lang="en-US"/>
        </a:p>
      </dgm:t>
    </dgm:pt>
    <dgm:pt modelId="{C20E69D0-428C-42FC-B5F3-2BF74668FD3C}">
      <dgm:prSet phldrT="[Text]" custT="1"/>
      <dgm:spPr/>
      <dgm:t>
        <a:bodyPr/>
        <a:lstStyle/>
        <a:p>
          <a:r>
            <a:rPr lang="en-US" sz="1400" dirty="0"/>
            <a:t>Set ringing to silent</a:t>
          </a:r>
        </a:p>
      </dgm:t>
    </dgm:pt>
    <dgm:pt modelId="{9F9CA649-0EE5-4442-A3A7-76A9AECE698F}" type="parTrans" cxnId="{89CE8DD3-21B4-4858-AF5E-259F78FE1D9D}">
      <dgm:prSet/>
      <dgm:spPr/>
      <dgm:t>
        <a:bodyPr/>
        <a:lstStyle/>
        <a:p>
          <a:endParaRPr lang="en-US"/>
        </a:p>
      </dgm:t>
    </dgm:pt>
    <dgm:pt modelId="{93BE2CDD-8E9C-42F7-ACB0-7E274E2F030E}" type="sibTrans" cxnId="{89CE8DD3-21B4-4858-AF5E-259F78FE1D9D}">
      <dgm:prSet/>
      <dgm:spPr/>
      <dgm:t>
        <a:bodyPr/>
        <a:lstStyle/>
        <a:p>
          <a:endParaRPr lang="en-US"/>
        </a:p>
      </dgm:t>
    </dgm:pt>
    <dgm:pt modelId="{1FCED106-33AC-4716-93B9-C3C8F203E317}">
      <dgm:prSet phldrT="[Text]" custT="1"/>
      <dgm:spPr/>
      <dgm:t>
        <a:bodyPr/>
        <a:lstStyle/>
        <a:p>
          <a:r>
            <a:rPr lang="en-US" sz="1400" dirty="0"/>
            <a:t>Enable/Disable Call Forwarding</a:t>
          </a:r>
        </a:p>
      </dgm:t>
    </dgm:pt>
    <dgm:pt modelId="{5FE20E11-84CE-4C7F-847C-5E679502F7D9}" type="parTrans" cxnId="{2D91582A-4C84-4D1E-B9DA-51991340A512}">
      <dgm:prSet/>
      <dgm:spPr/>
      <dgm:t>
        <a:bodyPr/>
        <a:lstStyle/>
        <a:p>
          <a:endParaRPr lang="en-US"/>
        </a:p>
      </dgm:t>
    </dgm:pt>
    <dgm:pt modelId="{2F2E8339-7BEC-41F8-9583-FAE93DCD1A39}" type="sibTrans" cxnId="{2D91582A-4C84-4D1E-B9DA-51991340A512}">
      <dgm:prSet/>
      <dgm:spPr/>
      <dgm:t>
        <a:bodyPr/>
        <a:lstStyle/>
        <a:p>
          <a:endParaRPr lang="en-US"/>
        </a:p>
      </dgm:t>
    </dgm:pt>
    <dgm:pt modelId="{37599C8E-73E6-4445-88F5-A111085F0239}">
      <dgm:prSet phldrT="[Text]" custT="1"/>
      <dgm:spPr/>
      <dgm:t>
        <a:bodyPr/>
        <a:lstStyle/>
        <a:p>
          <a:r>
            <a:rPr lang="en-US" sz="1400" dirty="0"/>
            <a:t>Enable/Disable DND</a:t>
          </a:r>
        </a:p>
      </dgm:t>
    </dgm:pt>
    <dgm:pt modelId="{56916376-671F-44EF-A0EE-59FF80E255F1}" type="parTrans" cxnId="{A5186631-8544-4DD8-AC67-1ECC17508EA5}">
      <dgm:prSet/>
      <dgm:spPr/>
      <dgm:t>
        <a:bodyPr/>
        <a:lstStyle/>
        <a:p>
          <a:endParaRPr lang="en-US"/>
        </a:p>
      </dgm:t>
    </dgm:pt>
    <dgm:pt modelId="{6A1A8BAD-17D2-49B5-9887-3433B6ECE70F}" type="sibTrans" cxnId="{A5186631-8544-4DD8-AC67-1ECC17508EA5}">
      <dgm:prSet/>
      <dgm:spPr/>
      <dgm:t>
        <a:bodyPr/>
        <a:lstStyle/>
        <a:p>
          <a:endParaRPr lang="en-US"/>
        </a:p>
      </dgm:t>
    </dgm:pt>
    <dgm:pt modelId="{D730495B-E01A-463E-8FE6-D2BDE5718C62}">
      <dgm:prSet phldrT="[Text]" custT="1"/>
      <dgm:spPr/>
      <dgm:t>
        <a:bodyPr/>
        <a:lstStyle/>
        <a:p>
          <a:r>
            <a:rPr lang="en-US" sz="1400" dirty="0"/>
            <a:t>Inbound Call Log</a:t>
          </a:r>
        </a:p>
      </dgm:t>
    </dgm:pt>
    <dgm:pt modelId="{63F2704F-1150-46AA-B03E-0D9FA10F1783}" type="sibTrans" cxnId="{91F9D627-CD31-453F-A514-10A2538B46A4}">
      <dgm:prSet/>
      <dgm:spPr/>
      <dgm:t>
        <a:bodyPr/>
        <a:lstStyle/>
        <a:p>
          <a:endParaRPr lang="en-US"/>
        </a:p>
      </dgm:t>
    </dgm:pt>
    <dgm:pt modelId="{07041D63-F9F6-4956-8E4D-56213853B035}" type="parTrans" cxnId="{91F9D627-CD31-453F-A514-10A2538B46A4}">
      <dgm:prSet/>
      <dgm:spPr/>
      <dgm:t>
        <a:bodyPr/>
        <a:lstStyle/>
        <a:p>
          <a:endParaRPr lang="en-US"/>
        </a:p>
      </dgm:t>
    </dgm:pt>
    <dgm:pt modelId="{71BF88AF-1B51-404D-BFC0-4DE26461BFA5}">
      <dgm:prSet phldrT="[Text]" custT="1"/>
      <dgm:spPr/>
      <dgm:t>
        <a:bodyPr/>
        <a:lstStyle/>
        <a:p>
          <a:r>
            <a:rPr lang="en-US" sz="1400" dirty="0"/>
            <a:t>Outbound Call Log</a:t>
          </a:r>
        </a:p>
      </dgm:t>
    </dgm:pt>
    <dgm:pt modelId="{9868A3EA-12CB-49DB-B3E5-2E50D1096A28}" type="sibTrans" cxnId="{C8C40D6C-3343-49C1-9447-A39043A7DF3D}">
      <dgm:prSet/>
      <dgm:spPr/>
      <dgm:t>
        <a:bodyPr/>
        <a:lstStyle/>
        <a:p>
          <a:endParaRPr lang="en-US"/>
        </a:p>
      </dgm:t>
    </dgm:pt>
    <dgm:pt modelId="{DBFD3ED3-1CFA-45BB-80CD-1D83F0CDC51E}" type="parTrans" cxnId="{C8C40D6C-3343-49C1-9447-A39043A7DF3D}">
      <dgm:prSet/>
      <dgm:spPr/>
      <dgm:t>
        <a:bodyPr/>
        <a:lstStyle/>
        <a:p>
          <a:endParaRPr lang="en-US"/>
        </a:p>
      </dgm:t>
    </dgm:pt>
    <dgm:pt modelId="{135DC69A-3B7B-4F58-B46C-9D38E2306191}">
      <dgm:prSet phldrT="[Text]" custT="1"/>
      <dgm:spPr/>
      <dgm:t>
        <a:bodyPr/>
        <a:lstStyle/>
        <a:p>
          <a:r>
            <a:rPr lang="en-US" sz="1400" dirty="0"/>
            <a:t>Missed Call Log</a:t>
          </a:r>
        </a:p>
      </dgm:t>
    </dgm:pt>
    <dgm:pt modelId="{FCF3CEF2-881D-41AB-A1D8-B20090737519}" type="sibTrans" cxnId="{0F358DAA-707D-4EF2-906C-FE27DFB3C389}">
      <dgm:prSet/>
      <dgm:spPr/>
      <dgm:t>
        <a:bodyPr/>
        <a:lstStyle/>
        <a:p>
          <a:endParaRPr lang="en-US"/>
        </a:p>
      </dgm:t>
    </dgm:pt>
    <dgm:pt modelId="{57C4E130-AD94-4290-8809-F7E21FEF7354}" type="parTrans" cxnId="{0F358DAA-707D-4EF2-906C-FE27DFB3C389}">
      <dgm:prSet/>
      <dgm:spPr/>
      <dgm:t>
        <a:bodyPr/>
        <a:lstStyle/>
        <a:p>
          <a:endParaRPr lang="en-US"/>
        </a:p>
      </dgm:t>
    </dgm:pt>
    <dgm:pt modelId="{459C5610-692C-4F61-9770-1F6F8DE638E8}" type="pres">
      <dgm:prSet presAssocID="{49C99B7A-FB80-4B9D-AB1B-05B25881F443}" presName="linear" presStyleCnt="0">
        <dgm:presLayoutVars>
          <dgm:dir/>
          <dgm:animLvl val="lvl"/>
          <dgm:resizeHandles val="exact"/>
        </dgm:presLayoutVars>
      </dgm:prSet>
      <dgm:spPr/>
    </dgm:pt>
    <dgm:pt modelId="{A6796313-5A01-489D-8024-188FE999408A}" type="pres">
      <dgm:prSet presAssocID="{0983A57B-0F58-43FD-9F3E-088BC9B9A942}" presName="parentLin" presStyleCnt="0"/>
      <dgm:spPr/>
    </dgm:pt>
    <dgm:pt modelId="{20E6EB5D-FDF9-443C-86B6-78258E2E0248}" type="pres">
      <dgm:prSet presAssocID="{0983A57B-0F58-43FD-9F3E-088BC9B9A942}" presName="parentLeftMargin" presStyleLbl="node1" presStyleIdx="0" presStyleCnt="3"/>
      <dgm:spPr/>
    </dgm:pt>
    <dgm:pt modelId="{C3DEB3F9-3CDB-4825-8A90-E56BC564DD65}" type="pres">
      <dgm:prSet presAssocID="{0983A57B-0F58-43FD-9F3E-088BC9B9A942}" presName="parentText" presStyleLbl="node1" presStyleIdx="0" presStyleCnt="3">
        <dgm:presLayoutVars>
          <dgm:chMax val="0"/>
          <dgm:bulletEnabled val="1"/>
        </dgm:presLayoutVars>
      </dgm:prSet>
      <dgm:spPr/>
    </dgm:pt>
    <dgm:pt modelId="{89A53EA3-19E3-4DB8-9998-8E09F021368A}" type="pres">
      <dgm:prSet presAssocID="{0983A57B-0F58-43FD-9F3E-088BC9B9A942}" presName="negativeSpace" presStyleCnt="0"/>
      <dgm:spPr/>
    </dgm:pt>
    <dgm:pt modelId="{CA043109-41D5-4152-9629-9DC5A7715CE8}" type="pres">
      <dgm:prSet presAssocID="{0983A57B-0F58-43FD-9F3E-088BC9B9A942}" presName="childText" presStyleLbl="conFgAcc1" presStyleIdx="0" presStyleCnt="3">
        <dgm:presLayoutVars>
          <dgm:bulletEnabled val="1"/>
        </dgm:presLayoutVars>
      </dgm:prSet>
      <dgm:spPr/>
    </dgm:pt>
    <dgm:pt modelId="{A502FE2D-40BD-4A1A-B839-5F4EAF30EE1F}" type="pres">
      <dgm:prSet presAssocID="{B995D272-B040-4ADE-960A-C790E330C273}" presName="spaceBetweenRectangles" presStyleCnt="0"/>
      <dgm:spPr/>
    </dgm:pt>
    <dgm:pt modelId="{EE68B030-ECFD-4B25-8753-A0D8E577786D}" type="pres">
      <dgm:prSet presAssocID="{0A10CC72-AA41-4785-8E32-7CF3EC7AB018}" presName="parentLin" presStyleCnt="0"/>
      <dgm:spPr/>
    </dgm:pt>
    <dgm:pt modelId="{E0E1E916-413E-40D0-A1E2-299157B14B24}" type="pres">
      <dgm:prSet presAssocID="{0A10CC72-AA41-4785-8E32-7CF3EC7AB018}" presName="parentLeftMargin" presStyleLbl="node1" presStyleIdx="0" presStyleCnt="3"/>
      <dgm:spPr/>
    </dgm:pt>
    <dgm:pt modelId="{63FF45CD-C66D-4875-A7E7-9944BB554668}" type="pres">
      <dgm:prSet presAssocID="{0A10CC72-AA41-4785-8E32-7CF3EC7AB018}" presName="parentText" presStyleLbl="node1" presStyleIdx="1" presStyleCnt="3">
        <dgm:presLayoutVars>
          <dgm:chMax val="0"/>
          <dgm:bulletEnabled val="1"/>
        </dgm:presLayoutVars>
      </dgm:prSet>
      <dgm:spPr/>
    </dgm:pt>
    <dgm:pt modelId="{9C1B47C4-D6D9-4BE0-97D3-857DAE38D27C}" type="pres">
      <dgm:prSet presAssocID="{0A10CC72-AA41-4785-8E32-7CF3EC7AB018}" presName="negativeSpace" presStyleCnt="0"/>
      <dgm:spPr/>
    </dgm:pt>
    <dgm:pt modelId="{B59F42F2-D443-47D1-974D-ADAF30170358}" type="pres">
      <dgm:prSet presAssocID="{0A10CC72-AA41-4785-8E32-7CF3EC7AB018}" presName="childText" presStyleLbl="conFgAcc1" presStyleIdx="1" presStyleCnt="3">
        <dgm:presLayoutVars>
          <dgm:bulletEnabled val="1"/>
        </dgm:presLayoutVars>
      </dgm:prSet>
      <dgm:spPr/>
    </dgm:pt>
    <dgm:pt modelId="{88FA56E4-838B-47F9-97D7-C83D9846BDCC}" type="pres">
      <dgm:prSet presAssocID="{9AD7B051-D169-4BF1-9B37-C2A16AF1326E}" presName="spaceBetweenRectangles" presStyleCnt="0"/>
      <dgm:spPr/>
    </dgm:pt>
    <dgm:pt modelId="{F7C98F84-F47F-41CF-AE7D-9CA5AAC251FB}" type="pres">
      <dgm:prSet presAssocID="{6CEB88DB-EFFC-41CE-95D4-1F5D11AB979E}" presName="parentLin" presStyleCnt="0"/>
      <dgm:spPr/>
    </dgm:pt>
    <dgm:pt modelId="{BF7C7FA4-080B-46EB-8B22-A51D2763436D}" type="pres">
      <dgm:prSet presAssocID="{6CEB88DB-EFFC-41CE-95D4-1F5D11AB979E}" presName="parentLeftMargin" presStyleLbl="node1" presStyleIdx="1" presStyleCnt="3"/>
      <dgm:spPr/>
    </dgm:pt>
    <dgm:pt modelId="{F07EFC57-1198-4F31-B359-7980EA46069B}" type="pres">
      <dgm:prSet presAssocID="{6CEB88DB-EFFC-41CE-95D4-1F5D11AB979E}" presName="parentText" presStyleLbl="node1" presStyleIdx="2" presStyleCnt="3">
        <dgm:presLayoutVars>
          <dgm:chMax val="0"/>
          <dgm:bulletEnabled val="1"/>
        </dgm:presLayoutVars>
      </dgm:prSet>
      <dgm:spPr/>
    </dgm:pt>
    <dgm:pt modelId="{DEA8E516-74E9-40E9-BB6C-252530A808B1}" type="pres">
      <dgm:prSet presAssocID="{6CEB88DB-EFFC-41CE-95D4-1F5D11AB979E}" presName="negativeSpace" presStyleCnt="0"/>
      <dgm:spPr/>
    </dgm:pt>
    <dgm:pt modelId="{D4BD0660-3E1A-4A72-B788-DD6870A9833B}" type="pres">
      <dgm:prSet presAssocID="{6CEB88DB-EFFC-41CE-95D4-1F5D11AB979E}" presName="childText" presStyleLbl="conFgAcc1" presStyleIdx="2" presStyleCnt="3">
        <dgm:presLayoutVars>
          <dgm:bulletEnabled val="1"/>
        </dgm:presLayoutVars>
      </dgm:prSet>
      <dgm:spPr/>
    </dgm:pt>
  </dgm:ptLst>
  <dgm:cxnLst>
    <dgm:cxn modelId="{3B24AD10-0BE8-4A42-9304-CBB38072B7FF}" type="presOf" srcId="{1FCED106-33AC-4716-93B9-C3C8F203E317}" destId="{D4BD0660-3E1A-4A72-B788-DD6870A9833B}" srcOrd="0" destOrd="2" presId="urn:microsoft.com/office/officeart/2005/8/layout/list1"/>
    <dgm:cxn modelId="{94D9B212-1170-48CD-96F5-FA036EE34F70}" type="presOf" srcId="{0983A57B-0F58-43FD-9F3E-088BC9B9A942}" destId="{20E6EB5D-FDF9-443C-86B6-78258E2E0248}" srcOrd="0" destOrd="0" presId="urn:microsoft.com/office/officeart/2005/8/layout/list1"/>
    <dgm:cxn modelId="{980B3D15-C10D-481D-8F85-547173DA7BFF}" type="presOf" srcId="{6CEB88DB-EFFC-41CE-95D4-1F5D11AB979E}" destId="{F07EFC57-1198-4F31-B359-7980EA46069B}" srcOrd="1" destOrd="0" presId="urn:microsoft.com/office/officeart/2005/8/layout/list1"/>
    <dgm:cxn modelId="{91F9D627-CD31-453F-A514-10A2538B46A4}" srcId="{0A10CC72-AA41-4785-8E32-7CF3EC7AB018}" destId="{D730495B-E01A-463E-8FE6-D2BDE5718C62}" srcOrd="2" destOrd="0" parTransId="{07041D63-F9F6-4956-8E4D-56213853B035}" sibTransId="{63F2704F-1150-46AA-B03E-0D9FA10F1783}"/>
    <dgm:cxn modelId="{2D91582A-4C84-4D1E-B9DA-51991340A512}" srcId="{6CEB88DB-EFFC-41CE-95D4-1F5D11AB979E}" destId="{1FCED106-33AC-4716-93B9-C3C8F203E317}" srcOrd="2" destOrd="0" parTransId="{5FE20E11-84CE-4C7F-847C-5E679502F7D9}" sibTransId="{2F2E8339-7BEC-41F8-9583-FAE93DCD1A39}"/>
    <dgm:cxn modelId="{A5186631-8544-4DD8-AC67-1ECC17508EA5}" srcId="{6CEB88DB-EFFC-41CE-95D4-1F5D11AB979E}" destId="{37599C8E-73E6-4445-88F5-A111085F0239}" srcOrd="3" destOrd="0" parTransId="{56916376-671F-44EF-A0EE-59FF80E255F1}" sibTransId="{6A1A8BAD-17D2-49B5-9887-3433B6ECE70F}"/>
    <dgm:cxn modelId="{32D3E242-3C90-4772-8D41-3C8752DFA7F6}" type="presOf" srcId="{A0E8C059-AC35-4A17-A046-B52BCD0B6C1E}" destId="{CA043109-41D5-4152-9629-9DC5A7715CE8}" srcOrd="0" destOrd="0" presId="urn:microsoft.com/office/officeart/2005/8/layout/list1"/>
    <dgm:cxn modelId="{6EA48F63-9642-4B61-A0DB-FA90968213D4}" type="presOf" srcId="{71BF88AF-1B51-404D-BFC0-4DE26461BFA5}" destId="{B59F42F2-D443-47D1-974D-ADAF30170358}" srcOrd="0" destOrd="1" presId="urn:microsoft.com/office/officeart/2005/8/layout/list1"/>
    <dgm:cxn modelId="{ABBE2E4B-D781-44AC-9D4C-2E18F7F82B37}" srcId="{49C99B7A-FB80-4B9D-AB1B-05B25881F443}" destId="{6CEB88DB-EFFC-41CE-95D4-1F5D11AB979E}" srcOrd="2" destOrd="0" parTransId="{6F38F0FC-606E-46B6-B89A-9F79CE8DBD8E}" sibTransId="{2616DECE-5920-4D71-848B-4B912EC06A58}"/>
    <dgm:cxn modelId="{C8C40D6C-3343-49C1-9447-A39043A7DF3D}" srcId="{0A10CC72-AA41-4785-8E32-7CF3EC7AB018}" destId="{71BF88AF-1B51-404D-BFC0-4DE26461BFA5}" srcOrd="1" destOrd="0" parTransId="{DBFD3ED3-1CFA-45BB-80CD-1D83F0CDC51E}" sibTransId="{9868A3EA-12CB-49DB-B3E5-2E50D1096A28}"/>
    <dgm:cxn modelId="{06C19C6D-D044-47DD-811D-0B6520B8A36D}" srcId="{0983A57B-0F58-43FD-9F3E-088BC9B9A942}" destId="{A0E8C059-AC35-4A17-A046-B52BCD0B6C1E}" srcOrd="0" destOrd="0" parTransId="{27222A4A-757E-40A3-91A8-ED2547279C94}" sibTransId="{FE71AC66-C0DF-482C-940C-3A521F4629DC}"/>
    <dgm:cxn modelId="{B51ED971-954E-4A39-811B-4068B264A979}" type="presOf" srcId="{0983A57B-0F58-43FD-9F3E-088BC9B9A942}" destId="{C3DEB3F9-3CDB-4825-8A90-E56BC564DD65}" srcOrd="1" destOrd="0" presId="urn:microsoft.com/office/officeart/2005/8/layout/list1"/>
    <dgm:cxn modelId="{74F1E357-ACEE-4A58-BDD6-1615238A9C38}" type="presOf" srcId="{49C99B7A-FB80-4B9D-AB1B-05B25881F443}" destId="{459C5610-692C-4F61-9770-1F6F8DE638E8}" srcOrd="0" destOrd="0" presId="urn:microsoft.com/office/officeart/2005/8/layout/list1"/>
    <dgm:cxn modelId="{D41C6378-85A3-4CC5-AC2D-A6560583E62A}" srcId="{6CEB88DB-EFFC-41CE-95D4-1F5D11AB979E}" destId="{2368ADE6-D8F9-4A31-AFC7-86E10BB7314C}" srcOrd="0" destOrd="0" parTransId="{F10D40C9-D248-4673-A474-F26AABCAFC2E}" sibTransId="{80A08E2F-93CA-4518-8028-B21F67AFE09B}"/>
    <dgm:cxn modelId="{56251E98-07D5-440D-8C52-F6CED5ABD0C7}" type="presOf" srcId="{37599C8E-73E6-4445-88F5-A111085F0239}" destId="{D4BD0660-3E1A-4A72-B788-DD6870A9833B}" srcOrd="0" destOrd="3" presId="urn:microsoft.com/office/officeart/2005/8/layout/list1"/>
    <dgm:cxn modelId="{C656D2A5-9726-4E55-9CF2-CF0F859DB12E}" type="presOf" srcId="{C20E69D0-428C-42FC-B5F3-2BF74668FD3C}" destId="{D4BD0660-3E1A-4A72-B788-DD6870A9833B}" srcOrd="0" destOrd="1" presId="urn:microsoft.com/office/officeart/2005/8/layout/list1"/>
    <dgm:cxn modelId="{AA7339A6-8372-4081-A5E5-3ACD49210242}" type="presOf" srcId="{0A10CC72-AA41-4785-8E32-7CF3EC7AB018}" destId="{E0E1E916-413E-40D0-A1E2-299157B14B24}" srcOrd="0" destOrd="0" presId="urn:microsoft.com/office/officeart/2005/8/layout/list1"/>
    <dgm:cxn modelId="{232A1DA8-837E-4426-A46C-E3AF3273E27C}" type="presOf" srcId="{135DC69A-3B7B-4F58-B46C-9D38E2306191}" destId="{B59F42F2-D443-47D1-974D-ADAF30170358}" srcOrd="0" destOrd="0" presId="urn:microsoft.com/office/officeart/2005/8/layout/list1"/>
    <dgm:cxn modelId="{0F358DAA-707D-4EF2-906C-FE27DFB3C389}" srcId="{0A10CC72-AA41-4785-8E32-7CF3EC7AB018}" destId="{135DC69A-3B7B-4F58-B46C-9D38E2306191}" srcOrd="0" destOrd="0" parTransId="{57C4E130-AD94-4290-8809-F7E21FEF7354}" sibTransId="{FCF3CEF2-881D-41AB-A1D8-B20090737519}"/>
    <dgm:cxn modelId="{2F649BAD-06B5-4ADF-8649-8323C0AF377C}" type="presOf" srcId="{0A10CC72-AA41-4785-8E32-7CF3EC7AB018}" destId="{63FF45CD-C66D-4875-A7E7-9944BB554668}" srcOrd="1" destOrd="0" presId="urn:microsoft.com/office/officeart/2005/8/layout/list1"/>
    <dgm:cxn modelId="{0EA85DC9-ACC0-412D-8E7E-11931F37FEC8}" srcId="{49C99B7A-FB80-4B9D-AB1B-05B25881F443}" destId="{0A10CC72-AA41-4785-8E32-7CF3EC7AB018}" srcOrd="1" destOrd="0" parTransId="{B3F5526D-18B2-4D3A-8320-FB01F2F2FC26}" sibTransId="{9AD7B051-D169-4BF1-9B37-C2A16AF1326E}"/>
    <dgm:cxn modelId="{A7E672CE-F8D9-4B5C-9149-7752E7A96B03}" srcId="{49C99B7A-FB80-4B9D-AB1B-05B25881F443}" destId="{0983A57B-0F58-43FD-9F3E-088BC9B9A942}" srcOrd="0" destOrd="0" parTransId="{7BB6DBF6-DD26-4240-95E2-6FE383FD5BFF}" sibTransId="{B995D272-B040-4ADE-960A-C790E330C273}"/>
    <dgm:cxn modelId="{89CE8DD3-21B4-4858-AF5E-259F78FE1D9D}" srcId="{6CEB88DB-EFFC-41CE-95D4-1F5D11AB979E}" destId="{C20E69D0-428C-42FC-B5F3-2BF74668FD3C}" srcOrd="1" destOrd="0" parTransId="{9F9CA649-0EE5-4442-A3A7-76A9AECE698F}" sibTransId="{93BE2CDD-8E9C-42F7-ACB0-7E274E2F030E}"/>
    <dgm:cxn modelId="{8F5046D4-7906-4222-B5DD-A325D41ACB16}" type="presOf" srcId="{2368ADE6-D8F9-4A31-AFC7-86E10BB7314C}" destId="{D4BD0660-3E1A-4A72-B788-DD6870A9833B}" srcOrd="0" destOrd="0" presId="urn:microsoft.com/office/officeart/2005/8/layout/list1"/>
    <dgm:cxn modelId="{0C5ABFDE-D2BA-41BB-8194-A4E4B7ADAB95}" type="presOf" srcId="{6CEB88DB-EFFC-41CE-95D4-1F5D11AB979E}" destId="{BF7C7FA4-080B-46EB-8B22-A51D2763436D}" srcOrd="0" destOrd="0" presId="urn:microsoft.com/office/officeart/2005/8/layout/list1"/>
    <dgm:cxn modelId="{F1249EF5-F79D-4AEF-BF9B-B7B121B107DA}" type="presOf" srcId="{D730495B-E01A-463E-8FE6-D2BDE5718C62}" destId="{B59F42F2-D443-47D1-974D-ADAF30170358}" srcOrd="0" destOrd="2" presId="urn:microsoft.com/office/officeart/2005/8/layout/list1"/>
    <dgm:cxn modelId="{74615853-284C-413E-9FF6-99149C3FDA3C}" type="presParOf" srcId="{459C5610-692C-4F61-9770-1F6F8DE638E8}" destId="{A6796313-5A01-489D-8024-188FE999408A}" srcOrd="0" destOrd="0" presId="urn:microsoft.com/office/officeart/2005/8/layout/list1"/>
    <dgm:cxn modelId="{7ADCD5D7-D9BC-4EC6-99F7-2FF86A438BE2}" type="presParOf" srcId="{A6796313-5A01-489D-8024-188FE999408A}" destId="{20E6EB5D-FDF9-443C-86B6-78258E2E0248}" srcOrd="0" destOrd="0" presId="urn:microsoft.com/office/officeart/2005/8/layout/list1"/>
    <dgm:cxn modelId="{E447DE59-C8FD-4302-A0C9-9836D4556528}" type="presParOf" srcId="{A6796313-5A01-489D-8024-188FE999408A}" destId="{C3DEB3F9-3CDB-4825-8A90-E56BC564DD65}" srcOrd="1" destOrd="0" presId="urn:microsoft.com/office/officeart/2005/8/layout/list1"/>
    <dgm:cxn modelId="{6D7AD177-4135-4B11-8ABA-8FC8E8610BFC}" type="presParOf" srcId="{459C5610-692C-4F61-9770-1F6F8DE638E8}" destId="{89A53EA3-19E3-4DB8-9998-8E09F021368A}" srcOrd="1" destOrd="0" presId="urn:microsoft.com/office/officeart/2005/8/layout/list1"/>
    <dgm:cxn modelId="{B53B5CCC-3087-4433-8D4D-B972C33904FF}" type="presParOf" srcId="{459C5610-692C-4F61-9770-1F6F8DE638E8}" destId="{CA043109-41D5-4152-9629-9DC5A7715CE8}" srcOrd="2" destOrd="0" presId="urn:microsoft.com/office/officeart/2005/8/layout/list1"/>
    <dgm:cxn modelId="{72A55FBF-FD41-4A10-AA20-B8BF1E7777BA}" type="presParOf" srcId="{459C5610-692C-4F61-9770-1F6F8DE638E8}" destId="{A502FE2D-40BD-4A1A-B839-5F4EAF30EE1F}" srcOrd="3" destOrd="0" presId="urn:microsoft.com/office/officeart/2005/8/layout/list1"/>
    <dgm:cxn modelId="{BF62DC24-A707-42FF-A499-3F43778CDB4B}" type="presParOf" srcId="{459C5610-692C-4F61-9770-1F6F8DE638E8}" destId="{EE68B030-ECFD-4B25-8753-A0D8E577786D}" srcOrd="4" destOrd="0" presId="urn:microsoft.com/office/officeart/2005/8/layout/list1"/>
    <dgm:cxn modelId="{C09A247E-C5C0-4173-9DC0-827871373A4B}" type="presParOf" srcId="{EE68B030-ECFD-4B25-8753-A0D8E577786D}" destId="{E0E1E916-413E-40D0-A1E2-299157B14B24}" srcOrd="0" destOrd="0" presId="urn:microsoft.com/office/officeart/2005/8/layout/list1"/>
    <dgm:cxn modelId="{851443B0-C8AC-4E60-A71F-35B2E380A185}" type="presParOf" srcId="{EE68B030-ECFD-4B25-8753-A0D8E577786D}" destId="{63FF45CD-C66D-4875-A7E7-9944BB554668}" srcOrd="1" destOrd="0" presId="urn:microsoft.com/office/officeart/2005/8/layout/list1"/>
    <dgm:cxn modelId="{FC54C816-F58B-4A56-ABDE-611A1A381FC1}" type="presParOf" srcId="{459C5610-692C-4F61-9770-1F6F8DE638E8}" destId="{9C1B47C4-D6D9-4BE0-97D3-857DAE38D27C}" srcOrd="5" destOrd="0" presId="urn:microsoft.com/office/officeart/2005/8/layout/list1"/>
    <dgm:cxn modelId="{1390D637-3461-4B2F-93C1-D1A6ADAABDE9}" type="presParOf" srcId="{459C5610-692C-4F61-9770-1F6F8DE638E8}" destId="{B59F42F2-D443-47D1-974D-ADAF30170358}" srcOrd="6" destOrd="0" presId="urn:microsoft.com/office/officeart/2005/8/layout/list1"/>
    <dgm:cxn modelId="{1BA738BC-57A1-4AC9-A270-B93228495574}" type="presParOf" srcId="{459C5610-692C-4F61-9770-1F6F8DE638E8}" destId="{88FA56E4-838B-47F9-97D7-C83D9846BDCC}" srcOrd="7" destOrd="0" presId="urn:microsoft.com/office/officeart/2005/8/layout/list1"/>
    <dgm:cxn modelId="{6A90759C-F8C3-4404-863F-758E7C4709B2}" type="presParOf" srcId="{459C5610-692C-4F61-9770-1F6F8DE638E8}" destId="{F7C98F84-F47F-41CF-AE7D-9CA5AAC251FB}" srcOrd="8" destOrd="0" presId="urn:microsoft.com/office/officeart/2005/8/layout/list1"/>
    <dgm:cxn modelId="{6BDA01C4-2FC0-4404-B81C-4F87450B63E2}" type="presParOf" srcId="{F7C98F84-F47F-41CF-AE7D-9CA5AAC251FB}" destId="{BF7C7FA4-080B-46EB-8B22-A51D2763436D}" srcOrd="0" destOrd="0" presId="urn:microsoft.com/office/officeart/2005/8/layout/list1"/>
    <dgm:cxn modelId="{A35EC836-3E92-4002-B720-B6ED26DD7145}" type="presParOf" srcId="{F7C98F84-F47F-41CF-AE7D-9CA5AAC251FB}" destId="{F07EFC57-1198-4F31-B359-7980EA46069B}" srcOrd="1" destOrd="0" presId="urn:microsoft.com/office/officeart/2005/8/layout/list1"/>
    <dgm:cxn modelId="{DBFBA650-73B4-4262-A6EC-85EC692EA97F}" type="presParOf" srcId="{459C5610-692C-4F61-9770-1F6F8DE638E8}" destId="{DEA8E516-74E9-40E9-BB6C-252530A808B1}" srcOrd="9" destOrd="0" presId="urn:microsoft.com/office/officeart/2005/8/layout/list1"/>
    <dgm:cxn modelId="{2B4C088D-A1A5-4308-80C8-42D233BF01DD}" type="presParOf" srcId="{459C5610-692C-4F61-9770-1F6F8DE638E8}" destId="{D4BD0660-3E1A-4A72-B788-DD6870A9833B}"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C444C00-D2FA-4CCF-B135-C7AABA664EC9}" type="doc">
      <dgm:prSet loTypeId="urn:microsoft.com/office/officeart/2005/8/layout/process2" loCatId="process" qsTypeId="urn:microsoft.com/office/officeart/2005/8/quickstyle/simple2" qsCatId="simple" csTypeId="urn:microsoft.com/office/officeart/2005/8/colors/accent1_2" csCatId="accent1" phldr="1"/>
      <dgm:spPr/>
      <dgm:t>
        <a:bodyPr/>
        <a:lstStyle/>
        <a:p>
          <a:endParaRPr lang="en-US"/>
        </a:p>
      </dgm:t>
    </dgm:pt>
    <dgm:pt modelId="{A0C847C1-0399-4841-B03E-47B1A7094181}">
      <dgm:prSet custT="1"/>
      <dgm:spPr/>
      <dgm:t>
        <a:bodyPr/>
        <a:lstStyle/>
        <a:p>
          <a:pPr rtl="0"/>
          <a:r>
            <a:rPr lang="en-US" sz="1500" b="0" dirty="0"/>
            <a:t>When dialing </a:t>
          </a:r>
          <a:r>
            <a:rPr lang="en-US" sz="1500" b="0" u="none" dirty="0"/>
            <a:t>extensions, </a:t>
          </a:r>
          <a:r>
            <a:rPr lang="en-US" sz="1500" b="1" u="sng" dirty="0"/>
            <a:t>press #</a:t>
          </a:r>
          <a:r>
            <a:rPr lang="en-US" sz="1500" b="1" u="none" dirty="0"/>
            <a:t> </a:t>
          </a:r>
          <a:r>
            <a:rPr lang="en-US" sz="1500" b="0" dirty="0"/>
            <a:t>after the number to make the call go through more quickly</a:t>
          </a:r>
          <a:endParaRPr lang="en-US" sz="1500" dirty="0"/>
        </a:p>
      </dgm:t>
    </dgm:pt>
    <dgm:pt modelId="{158C4F6C-CB1D-4806-BCF6-04226D2B5DE7}" type="parTrans" cxnId="{A2E11DA8-C33B-4A9C-AD10-862B80E1F562}">
      <dgm:prSet/>
      <dgm:spPr/>
      <dgm:t>
        <a:bodyPr/>
        <a:lstStyle/>
        <a:p>
          <a:endParaRPr lang="en-US"/>
        </a:p>
      </dgm:t>
    </dgm:pt>
    <dgm:pt modelId="{A8C3C5D1-A4A8-4E38-9D18-2F8F057FDF13}" type="sibTrans" cxnId="{A2E11DA8-C33B-4A9C-AD10-862B80E1F562}">
      <dgm:prSet/>
      <dgm:spPr/>
      <dgm:t>
        <a:bodyPr/>
        <a:lstStyle/>
        <a:p>
          <a:endParaRPr lang="en-US" dirty="0"/>
        </a:p>
      </dgm:t>
    </dgm:pt>
    <dgm:pt modelId="{A171967A-5181-4CFD-9C78-E641BD737091}" type="pres">
      <dgm:prSet presAssocID="{8C444C00-D2FA-4CCF-B135-C7AABA664EC9}" presName="linearFlow" presStyleCnt="0">
        <dgm:presLayoutVars>
          <dgm:resizeHandles val="exact"/>
        </dgm:presLayoutVars>
      </dgm:prSet>
      <dgm:spPr/>
    </dgm:pt>
    <dgm:pt modelId="{7DD96ABA-CB2F-4CB4-85E0-2BBBC7DF59FE}" type="pres">
      <dgm:prSet presAssocID="{A0C847C1-0399-4841-B03E-47B1A7094181}" presName="node" presStyleLbl="node1" presStyleIdx="0" presStyleCnt="1" custScaleX="165160" custScaleY="40461" custLinFactNeighborX="-379" custLinFactNeighborY="-12209">
        <dgm:presLayoutVars>
          <dgm:bulletEnabled val="1"/>
        </dgm:presLayoutVars>
      </dgm:prSet>
      <dgm:spPr/>
    </dgm:pt>
  </dgm:ptLst>
  <dgm:cxnLst>
    <dgm:cxn modelId="{0F104D10-5434-42C0-AA7B-60B2AB8FF5D9}" type="presOf" srcId="{A0C847C1-0399-4841-B03E-47B1A7094181}" destId="{7DD96ABA-CB2F-4CB4-85E0-2BBBC7DF59FE}" srcOrd="0" destOrd="0" presId="urn:microsoft.com/office/officeart/2005/8/layout/process2"/>
    <dgm:cxn modelId="{4E913374-56A9-41CE-B3CC-3515BB1A3EF6}" type="presOf" srcId="{8C444C00-D2FA-4CCF-B135-C7AABA664EC9}" destId="{A171967A-5181-4CFD-9C78-E641BD737091}" srcOrd="0" destOrd="0" presId="urn:microsoft.com/office/officeart/2005/8/layout/process2"/>
    <dgm:cxn modelId="{A2E11DA8-C33B-4A9C-AD10-862B80E1F562}" srcId="{8C444C00-D2FA-4CCF-B135-C7AABA664EC9}" destId="{A0C847C1-0399-4841-B03E-47B1A7094181}" srcOrd="0" destOrd="0" parTransId="{158C4F6C-CB1D-4806-BCF6-04226D2B5DE7}" sibTransId="{A8C3C5D1-A4A8-4E38-9D18-2F8F057FDF13}"/>
    <dgm:cxn modelId="{346A797F-F4C9-47C3-8460-10C603082F81}" type="presParOf" srcId="{A171967A-5181-4CFD-9C78-E641BD737091}" destId="{7DD96ABA-CB2F-4CB4-85E0-2BBBC7DF59FE}" srcOrd="0"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2779AE7-DD3E-4D2B-9911-3A66FC939F3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08E33132-21CC-4ADC-87B1-A0E73C0DEA12}">
      <dgm:prSet phldrT="[Text]" custT="1"/>
      <dgm:spPr/>
      <dgm:t>
        <a:bodyPr/>
        <a:lstStyle/>
        <a:p>
          <a:r>
            <a:rPr lang="en-US" sz="2000" b="1" dirty="0"/>
            <a:t>Hold</a:t>
          </a:r>
        </a:p>
      </dgm:t>
    </dgm:pt>
    <dgm:pt modelId="{78AA1DCF-830B-4C9F-9EEB-B48614A51003}" type="parTrans" cxnId="{98D30146-807D-4B37-BAB0-D8137C0BDBE9}">
      <dgm:prSet/>
      <dgm:spPr/>
      <dgm:t>
        <a:bodyPr/>
        <a:lstStyle/>
        <a:p>
          <a:endParaRPr lang="en-US"/>
        </a:p>
      </dgm:t>
    </dgm:pt>
    <dgm:pt modelId="{A0DAD108-10CE-4F31-BA0D-EFF11C8CEF84}" type="sibTrans" cxnId="{98D30146-807D-4B37-BAB0-D8137C0BDBE9}">
      <dgm:prSet/>
      <dgm:spPr/>
      <dgm:t>
        <a:bodyPr/>
        <a:lstStyle/>
        <a:p>
          <a:endParaRPr lang="en-US"/>
        </a:p>
      </dgm:t>
    </dgm:pt>
    <dgm:pt modelId="{F9196BEA-F044-45BB-98E2-2EE3AF83160A}">
      <dgm:prSet phldrT="[Text]" custT="1"/>
      <dgm:spPr/>
      <dgm:t>
        <a:bodyPr/>
        <a:lstStyle/>
        <a:p>
          <a:r>
            <a:rPr lang="en-US" sz="2000" b="1" dirty="0"/>
            <a:t>Auto-Hold</a:t>
          </a:r>
        </a:p>
      </dgm:t>
    </dgm:pt>
    <dgm:pt modelId="{61942424-C216-4D31-8322-CEF7E844FB32}" type="parTrans" cxnId="{25960586-C879-44A4-BFA5-F02329BC6BDE}">
      <dgm:prSet/>
      <dgm:spPr/>
      <dgm:t>
        <a:bodyPr/>
        <a:lstStyle/>
        <a:p>
          <a:endParaRPr lang="en-US"/>
        </a:p>
      </dgm:t>
    </dgm:pt>
    <dgm:pt modelId="{0032A50B-855B-4ACE-9272-40F189AF3748}" type="sibTrans" cxnId="{25960586-C879-44A4-BFA5-F02329BC6BDE}">
      <dgm:prSet/>
      <dgm:spPr/>
      <dgm:t>
        <a:bodyPr/>
        <a:lstStyle/>
        <a:p>
          <a:endParaRPr lang="en-US"/>
        </a:p>
      </dgm:t>
    </dgm:pt>
    <dgm:pt modelId="{5409061B-4E94-46A1-96C3-F197F4481E1E}">
      <dgm:prSet phldrT="[Text]" custT="1"/>
      <dgm:spPr/>
      <dgm:t>
        <a:bodyPr/>
        <a:lstStyle/>
        <a:p>
          <a:pPr>
            <a:lnSpc>
              <a:spcPct val="100000"/>
            </a:lnSpc>
          </a:pPr>
          <a:r>
            <a:rPr lang="en-US" sz="1300" dirty="0"/>
            <a:t>To place a call on hold, press the </a:t>
          </a:r>
          <a:r>
            <a:rPr lang="en-US" sz="1300" b="1" dirty="0"/>
            <a:t>Hold</a:t>
          </a:r>
          <a:r>
            <a:rPr lang="en-US" sz="1300" dirty="0"/>
            <a:t> soft or hard key</a:t>
          </a:r>
        </a:p>
      </dgm:t>
    </dgm:pt>
    <dgm:pt modelId="{72AB16ED-0D73-4B6C-A4A3-95F987E8D759}" type="parTrans" cxnId="{70780568-4631-4853-8BA1-6A703A280E1A}">
      <dgm:prSet/>
      <dgm:spPr/>
      <dgm:t>
        <a:bodyPr/>
        <a:lstStyle/>
        <a:p>
          <a:endParaRPr lang="en-US"/>
        </a:p>
      </dgm:t>
    </dgm:pt>
    <dgm:pt modelId="{BDBEA61A-88DD-4665-A893-682CC0344EC6}" type="sibTrans" cxnId="{70780568-4631-4853-8BA1-6A703A280E1A}">
      <dgm:prSet/>
      <dgm:spPr/>
      <dgm:t>
        <a:bodyPr/>
        <a:lstStyle/>
        <a:p>
          <a:endParaRPr lang="en-US"/>
        </a:p>
      </dgm:t>
    </dgm:pt>
    <dgm:pt modelId="{99D46B9E-E0C5-4A9F-A647-DD423DE02B78}">
      <dgm:prSet phldrT="[Text]" custT="1"/>
      <dgm:spPr/>
      <dgm:t>
        <a:bodyPr/>
        <a:lstStyle/>
        <a:p>
          <a:pPr>
            <a:lnSpc>
              <a:spcPct val="90000"/>
            </a:lnSpc>
          </a:pPr>
          <a:r>
            <a:rPr lang="en-US" sz="1300" dirty="0"/>
            <a:t>To retrieve the held call, press the </a:t>
          </a:r>
          <a:r>
            <a:rPr lang="en-US" sz="1300" b="1" dirty="0"/>
            <a:t>Resume</a:t>
          </a:r>
          <a:r>
            <a:rPr lang="en-US" sz="1300" dirty="0"/>
            <a:t> soft key</a:t>
          </a:r>
        </a:p>
      </dgm:t>
    </dgm:pt>
    <dgm:pt modelId="{3FADE770-7EEE-4B0E-B15D-773B281A4722}" type="parTrans" cxnId="{3041716B-3D85-4FFA-964B-7CF70013AD35}">
      <dgm:prSet/>
      <dgm:spPr/>
      <dgm:t>
        <a:bodyPr/>
        <a:lstStyle/>
        <a:p>
          <a:endParaRPr lang="en-US"/>
        </a:p>
      </dgm:t>
    </dgm:pt>
    <dgm:pt modelId="{600A5DE4-0EE6-4658-8516-3673969E1502}" type="sibTrans" cxnId="{3041716B-3D85-4FFA-964B-7CF70013AD35}">
      <dgm:prSet/>
      <dgm:spPr/>
      <dgm:t>
        <a:bodyPr/>
        <a:lstStyle/>
        <a:p>
          <a:endParaRPr lang="en-US"/>
        </a:p>
      </dgm:t>
    </dgm:pt>
    <dgm:pt modelId="{96C03000-2970-4D73-8897-79441B811617}">
      <dgm:prSet phldrT="[Text]" custT="1"/>
      <dgm:spPr/>
      <dgm:t>
        <a:bodyPr/>
        <a:lstStyle/>
        <a:p>
          <a:r>
            <a:rPr lang="en-US" sz="1300" dirty="0"/>
            <a:t>If you are on a call and a second line begins to ring, press the </a:t>
          </a:r>
          <a:r>
            <a:rPr lang="en-US" sz="1300" b="1" dirty="0"/>
            <a:t>Answer</a:t>
          </a:r>
          <a:r>
            <a:rPr lang="en-US" sz="1300" dirty="0"/>
            <a:t> soft key</a:t>
          </a:r>
        </a:p>
      </dgm:t>
    </dgm:pt>
    <dgm:pt modelId="{5714AEB3-7F71-47BE-A7BA-8F579623E486}" type="parTrans" cxnId="{57603A25-3D18-4C46-B2EB-86F07A06211D}">
      <dgm:prSet/>
      <dgm:spPr/>
      <dgm:t>
        <a:bodyPr/>
        <a:lstStyle/>
        <a:p>
          <a:endParaRPr lang="en-US"/>
        </a:p>
      </dgm:t>
    </dgm:pt>
    <dgm:pt modelId="{1897BA4D-2E44-43B6-BA7F-E0403BF02393}" type="sibTrans" cxnId="{57603A25-3D18-4C46-B2EB-86F07A06211D}">
      <dgm:prSet/>
      <dgm:spPr/>
      <dgm:t>
        <a:bodyPr/>
        <a:lstStyle/>
        <a:p>
          <a:endParaRPr lang="en-US"/>
        </a:p>
      </dgm:t>
    </dgm:pt>
    <dgm:pt modelId="{C9E46AEF-4588-4DAB-B511-043861CFB525}">
      <dgm:prSet phldrT="[Text]" custT="1"/>
      <dgm:spPr/>
      <dgm:t>
        <a:bodyPr/>
        <a:lstStyle/>
        <a:p>
          <a:r>
            <a:rPr lang="en-US" sz="1300" dirty="0"/>
            <a:t>You can alternate between callers by selecting the held line key to make your selection, and then pressing the </a:t>
          </a:r>
          <a:r>
            <a:rPr lang="en-US" sz="1300" b="1" dirty="0"/>
            <a:t>Resume</a:t>
          </a:r>
          <a:r>
            <a:rPr lang="en-US" sz="1300" dirty="0"/>
            <a:t> soft key</a:t>
          </a:r>
        </a:p>
      </dgm:t>
    </dgm:pt>
    <dgm:pt modelId="{E4D60BF9-E266-41BF-BA4F-BC92F36C1F71}" type="parTrans" cxnId="{C4F8F0B7-7849-4F20-8861-70EE1A5EBEB2}">
      <dgm:prSet/>
      <dgm:spPr/>
      <dgm:t>
        <a:bodyPr/>
        <a:lstStyle/>
        <a:p>
          <a:endParaRPr lang="en-US"/>
        </a:p>
      </dgm:t>
    </dgm:pt>
    <dgm:pt modelId="{F453DCA0-5FDB-4DBD-8E9F-B8AEF9EF452F}" type="sibTrans" cxnId="{C4F8F0B7-7849-4F20-8861-70EE1A5EBEB2}">
      <dgm:prSet/>
      <dgm:spPr/>
      <dgm:t>
        <a:bodyPr/>
        <a:lstStyle/>
        <a:p>
          <a:endParaRPr lang="en-US"/>
        </a:p>
      </dgm:t>
    </dgm:pt>
    <dgm:pt modelId="{14E591AB-4145-4F01-814A-CD76A4F5DD3F}">
      <dgm:prSet phldrT="[Text]" custT="1"/>
      <dgm:spPr/>
      <dgm:t>
        <a:bodyPr/>
        <a:lstStyle/>
        <a:p>
          <a:r>
            <a:rPr lang="en-US" sz="1300" dirty="0"/>
            <a:t>This will automatically place your existing call on hold</a:t>
          </a:r>
        </a:p>
      </dgm:t>
    </dgm:pt>
    <dgm:pt modelId="{1BC19298-F2DA-40CA-B892-C4CE3C30BDE8}" type="parTrans" cxnId="{32CF2B3B-3E45-4469-8E3B-8C24CBD75128}">
      <dgm:prSet/>
      <dgm:spPr/>
      <dgm:t>
        <a:bodyPr/>
        <a:lstStyle/>
        <a:p>
          <a:endParaRPr lang="en-US"/>
        </a:p>
      </dgm:t>
    </dgm:pt>
    <dgm:pt modelId="{C68BB2C3-E0BB-4F52-9844-3AB005FCEED6}" type="sibTrans" cxnId="{32CF2B3B-3E45-4469-8E3B-8C24CBD75128}">
      <dgm:prSet/>
      <dgm:spPr/>
      <dgm:t>
        <a:bodyPr/>
        <a:lstStyle/>
        <a:p>
          <a:endParaRPr lang="en-US"/>
        </a:p>
      </dgm:t>
    </dgm:pt>
    <dgm:pt modelId="{66405E7E-579B-4BA0-A140-DF7B8EFFF5E3}">
      <dgm:prSet phldrT="[Text]" custT="1"/>
      <dgm:spPr/>
      <dgm:t>
        <a:bodyPr/>
        <a:lstStyle/>
        <a:p>
          <a:pPr>
            <a:lnSpc>
              <a:spcPct val="100000"/>
            </a:lnSpc>
          </a:pPr>
          <a:endParaRPr lang="en-US" sz="400" dirty="0"/>
        </a:p>
      </dgm:t>
    </dgm:pt>
    <dgm:pt modelId="{1C960AD0-71D2-466D-AF4E-A4DF340120AE}" type="parTrans" cxnId="{D69E5660-82C0-42E8-A918-41D291831197}">
      <dgm:prSet/>
      <dgm:spPr/>
      <dgm:t>
        <a:bodyPr/>
        <a:lstStyle/>
        <a:p>
          <a:endParaRPr lang="en-US"/>
        </a:p>
      </dgm:t>
    </dgm:pt>
    <dgm:pt modelId="{1DF5F26E-4D1B-488A-9941-3B999A658AC2}" type="sibTrans" cxnId="{D69E5660-82C0-42E8-A918-41D291831197}">
      <dgm:prSet/>
      <dgm:spPr/>
      <dgm:t>
        <a:bodyPr/>
        <a:lstStyle/>
        <a:p>
          <a:endParaRPr lang="en-US"/>
        </a:p>
      </dgm:t>
    </dgm:pt>
    <dgm:pt modelId="{9C4D9D13-460F-4F36-A599-95905475AF12}">
      <dgm:prSet phldrT="[Text]" custT="1"/>
      <dgm:spPr/>
      <dgm:t>
        <a:bodyPr/>
        <a:lstStyle/>
        <a:p>
          <a:endParaRPr lang="en-US" sz="400" dirty="0"/>
        </a:p>
      </dgm:t>
    </dgm:pt>
    <dgm:pt modelId="{4DF94AE5-E8FD-4E57-A5CB-963A67768B2B}" type="parTrans" cxnId="{14F044F8-382A-412F-8F4F-B7759E1789D8}">
      <dgm:prSet/>
      <dgm:spPr/>
      <dgm:t>
        <a:bodyPr/>
        <a:lstStyle/>
        <a:p>
          <a:endParaRPr lang="en-US"/>
        </a:p>
      </dgm:t>
    </dgm:pt>
    <dgm:pt modelId="{BE6B21CC-8413-47D4-9638-EBC44D5B0D5E}" type="sibTrans" cxnId="{14F044F8-382A-412F-8F4F-B7759E1789D8}">
      <dgm:prSet/>
      <dgm:spPr/>
      <dgm:t>
        <a:bodyPr/>
        <a:lstStyle/>
        <a:p>
          <a:endParaRPr lang="en-US"/>
        </a:p>
      </dgm:t>
    </dgm:pt>
    <dgm:pt modelId="{4061BCE6-F0DB-4595-A86D-9AA14C44BBE2}">
      <dgm:prSet phldrT="[Text]" custT="1"/>
      <dgm:spPr/>
      <dgm:t>
        <a:bodyPr/>
        <a:lstStyle/>
        <a:p>
          <a:endParaRPr lang="en-US" sz="400" dirty="0"/>
        </a:p>
      </dgm:t>
    </dgm:pt>
    <dgm:pt modelId="{7156F72E-17E0-4FAC-8930-E13E1853D717}" type="parTrans" cxnId="{B38038E2-3C8D-4C87-AB3D-A0E36AACFBD2}">
      <dgm:prSet/>
      <dgm:spPr/>
      <dgm:t>
        <a:bodyPr/>
        <a:lstStyle/>
        <a:p>
          <a:endParaRPr lang="en-US"/>
        </a:p>
      </dgm:t>
    </dgm:pt>
    <dgm:pt modelId="{267F0502-F580-422E-A13D-C3B8CD3C3569}" type="sibTrans" cxnId="{B38038E2-3C8D-4C87-AB3D-A0E36AACFBD2}">
      <dgm:prSet/>
      <dgm:spPr/>
      <dgm:t>
        <a:bodyPr/>
        <a:lstStyle/>
        <a:p>
          <a:endParaRPr lang="en-US"/>
        </a:p>
      </dgm:t>
    </dgm:pt>
    <dgm:pt modelId="{FBE0A9B3-7E39-462A-A8D0-5362CAD2CB98}" type="pres">
      <dgm:prSet presAssocID="{B2779AE7-DD3E-4D2B-9911-3A66FC939F32}" presName="linear" presStyleCnt="0">
        <dgm:presLayoutVars>
          <dgm:dir/>
          <dgm:animLvl val="lvl"/>
          <dgm:resizeHandles val="exact"/>
        </dgm:presLayoutVars>
      </dgm:prSet>
      <dgm:spPr/>
    </dgm:pt>
    <dgm:pt modelId="{0113BA54-A24C-4224-9CAA-51F9C46501AE}" type="pres">
      <dgm:prSet presAssocID="{08E33132-21CC-4ADC-87B1-A0E73C0DEA12}" presName="parentLin" presStyleCnt="0"/>
      <dgm:spPr/>
    </dgm:pt>
    <dgm:pt modelId="{0E99E599-BBC9-419D-AC5B-944301BEAF5A}" type="pres">
      <dgm:prSet presAssocID="{08E33132-21CC-4ADC-87B1-A0E73C0DEA12}" presName="parentLeftMargin" presStyleLbl="node1" presStyleIdx="0" presStyleCnt="2"/>
      <dgm:spPr/>
    </dgm:pt>
    <dgm:pt modelId="{308234FD-55A1-4E9A-97A2-63B5EA061FE9}" type="pres">
      <dgm:prSet presAssocID="{08E33132-21CC-4ADC-87B1-A0E73C0DEA12}" presName="parentText" presStyleLbl="node1" presStyleIdx="0" presStyleCnt="2" custScaleY="30350" custLinFactNeighborX="-6792" custLinFactNeighborY="-69014">
        <dgm:presLayoutVars>
          <dgm:chMax val="0"/>
          <dgm:bulletEnabled val="1"/>
        </dgm:presLayoutVars>
      </dgm:prSet>
      <dgm:spPr/>
    </dgm:pt>
    <dgm:pt modelId="{DF949B88-62DF-4F8F-8DB0-13D582766983}" type="pres">
      <dgm:prSet presAssocID="{08E33132-21CC-4ADC-87B1-A0E73C0DEA12}" presName="negativeSpace" presStyleCnt="0"/>
      <dgm:spPr/>
    </dgm:pt>
    <dgm:pt modelId="{D09CF248-CD09-45C0-BE8D-74000AF05164}" type="pres">
      <dgm:prSet presAssocID="{08E33132-21CC-4ADC-87B1-A0E73C0DEA12}" presName="childText" presStyleLbl="conFgAcc1" presStyleIdx="0" presStyleCnt="2" custScaleY="58443" custLinFactY="-16862" custLinFactNeighborX="509" custLinFactNeighborY="-100000">
        <dgm:presLayoutVars>
          <dgm:bulletEnabled val="1"/>
        </dgm:presLayoutVars>
      </dgm:prSet>
      <dgm:spPr/>
    </dgm:pt>
    <dgm:pt modelId="{D6F06B5A-C360-4732-9916-27FCA1A5DC7D}" type="pres">
      <dgm:prSet presAssocID="{A0DAD108-10CE-4F31-BA0D-EFF11C8CEF84}" presName="spaceBetweenRectangles" presStyleCnt="0"/>
      <dgm:spPr/>
    </dgm:pt>
    <dgm:pt modelId="{D02D22AD-3647-4806-8EF4-586DA87D9CD9}" type="pres">
      <dgm:prSet presAssocID="{F9196BEA-F044-45BB-98E2-2EE3AF83160A}" presName="parentLin" presStyleCnt="0"/>
      <dgm:spPr/>
    </dgm:pt>
    <dgm:pt modelId="{864DFE2E-DEF9-4F90-8F7B-B4B4BEC42268}" type="pres">
      <dgm:prSet presAssocID="{F9196BEA-F044-45BB-98E2-2EE3AF83160A}" presName="parentLeftMargin" presStyleLbl="node1" presStyleIdx="0" presStyleCnt="2"/>
      <dgm:spPr/>
    </dgm:pt>
    <dgm:pt modelId="{EF098D25-E310-4632-B483-6C6B6165A318}" type="pres">
      <dgm:prSet presAssocID="{F9196BEA-F044-45BB-98E2-2EE3AF83160A}" presName="parentText" presStyleLbl="node1" presStyleIdx="1" presStyleCnt="2" custScaleY="32567" custLinFactNeighborX="-16978" custLinFactNeighborY="-37219">
        <dgm:presLayoutVars>
          <dgm:chMax val="0"/>
          <dgm:bulletEnabled val="1"/>
        </dgm:presLayoutVars>
      </dgm:prSet>
      <dgm:spPr/>
    </dgm:pt>
    <dgm:pt modelId="{2FB92E92-028A-41A2-B813-E2E681C8235C}" type="pres">
      <dgm:prSet presAssocID="{F9196BEA-F044-45BB-98E2-2EE3AF83160A}" presName="negativeSpace" presStyleCnt="0"/>
      <dgm:spPr/>
    </dgm:pt>
    <dgm:pt modelId="{DC2FFEEA-2D64-4D89-B6A0-0DEBC7CE7FC5}" type="pres">
      <dgm:prSet presAssocID="{F9196BEA-F044-45BB-98E2-2EE3AF83160A}" presName="childText" presStyleLbl="conFgAcc1" presStyleIdx="1" presStyleCnt="2" custScaleY="69486" custLinFactNeighborX="-849" custLinFactNeighborY="-6551">
        <dgm:presLayoutVars>
          <dgm:bulletEnabled val="1"/>
        </dgm:presLayoutVars>
      </dgm:prSet>
      <dgm:spPr/>
    </dgm:pt>
  </dgm:ptLst>
  <dgm:cxnLst>
    <dgm:cxn modelId="{07C8CA11-35FA-4622-A32F-6FB18F507303}" type="presOf" srcId="{B2779AE7-DD3E-4D2B-9911-3A66FC939F32}" destId="{FBE0A9B3-7E39-462A-A8D0-5362CAD2CB98}" srcOrd="0" destOrd="0" presId="urn:microsoft.com/office/officeart/2005/8/layout/list1"/>
    <dgm:cxn modelId="{77443019-ADE9-4E30-9C68-D35860EA2503}" type="presOf" srcId="{5409061B-4E94-46A1-96C3-F197F4481E1E}" destId="{D09CF248-CD09-45C0-BE8D-74000AF05164}" srcOrd="0" destOrd="0" presId="urn:microsoft.com/office/officeart/2005/8/layout/list1"/>
    <dgm:cxn modelId="{23699521-B6DD-400A-8A86-2486336DAD25}" type="presOf" srcId="{99D46B9E-E0C5-4A9F-A647-DD423DE02B78}" destId="{D09CF248-CD09-45C0-BE8D-74000AF05164}" srcOrd="0" destOrd="2" presId="urn:microsoft.com/office/officeart/2005/8/layout/list1"/>
    <dgm:cxn modelId="{57603A25-3D18-4C46-B2EB-86F07A06211D}" srcId="{F9196BEA-F044-45BB-98E2-2EE3AF83160A}" destId="{96C03000-2970-4D73-8897-79441B811617}" srcOrd="0" destOrd="0" parTransId="{5714AEB3-7F71-47BE-A7BA-8F579623E486}" sibTransId="{1897BA4D-2E44-43B6-BA7F-E0403BF02393}"/>
    <dgm:cxn modelId="{49F41836-7005-44CB-ADA6-C641472C8599}" type="presOf" srcId="{9C4D9D13-460F-4F36-A599-95905475AF12}" destId="{DC2FFEEA-2D64-4D89-B6A0-0DEBC7CE7FC5}" srcOrd="0" destOrd="1" presId="urn:microsoft.com/office/officeart/2005/8/layout/list1"/>
    <dgm:cxn modelId="{EEF8AF39-6F72-46B4-9DB7-9142FD476BF9}" type="presOf" srcId="{08E33132-21CC-4ADC-87B1-A0E73C0DEA12}" destId="{0E99E599-BBC9-419D-AC5B-944301BEAF5A}" srcOrd="0" destOrd="0" presId="urn:microsoft.com/office/officeart/2005/8/layout/list1"/>
    <dgm:cxn modelId="{32CF2B3B-3E45-4469-8E3B-8C24CBD75128}" srcId="{F9196BEA-F044-45BB-98E2-2EE3AF83160A}" destId="{14E591AB-4145-4F01-814A-CD76A4F5DD3F}" srcOrd="2" destOrd="0" parTransId="{1BC19298-F2DA-40CA-B892-C4CE3C30BDE8}" sibTransId="{C68BB2C3-E0BB-4F52-9844-3AB005FCEED6}"/>
    <dgm:cxn modelId="{AF8DCF5E-86CC-489F-A253-CF39F6AF9365}" type="presOf" srcId="{C9E46AEF-4588-4DAB-B511-043861CFB525}" destId="{DC2FFEEA-2D64-4D89-B6A0-0DEBC7CE7FC5}" srcOrd="0" destOrd="4" presId="urn:microsoft.com/office/officeart/2005/8/layout/list1"/>
    <dgm:cxn modelId="{D69E5660-82C0-42E8-A918-41D291831197}" srcId="{08E33132-21CC-4ADC-87B1-A0E73C0DEA12}" destId="{66405E7E-579B-4BA0-A140-DF7B8EFFF5E3}" srcOrd="1" destOrd="0" parTransId="{1C960AD0-71D2-466D-AF4E-A4DF340120AE}" sibTransId="{1DF5F26E-4D1B-488A-9941-3B999A658AC2}"/>
    <dgm:cxn modelId="{98D30146-807D-4B37-BAB0-D8137C0BDBE9}" srcId="{B2779AE7-DD3E-4D2B-9911-3A66FC939F32}" destId="{08E33132-21CC-4ADC-87B1-A0E73C0DEA12}" srcOrd="0" destOrd="0" parTransId="{78AA1DCF-830B-4C9F-9EEB-B48614A51003}" sibTransId="{A0DAD108-10CE-4F31-BA0D-EFF11C8CEF84}"/>
    <dgm:cxn modelId="{70780568-4631-4853-8BA1-6A703A280E1A}" srcId="{08E33132-21CC-4ADC-87B1-A0E73C0DEA12}" destId="{5409061B-4E94-46A1-96C3-F197F4481E1E}" srcOrd="0" destOrd="0" parTransId="{72AB16ED-0D73-4B6C-A4A3-95F987E8D759}" sibTransId="{BDBEA61A-88DD-4665-A893-682CC0344EC6}"/>
    <dgm:cxn modelId="{3041716B-3D85-4FFA-964B-7CF70013AD35}" srcId="{08E33132-21CC-4ADC-87B1-A0E73C0DEA12}" destId="{99D46B9E-E0C5-4A9F-A647-DD423DE02B78}" srcOrd="2" destOrd="0" parTransId="{3FADE770-7EEE-4B0E-B15D-773B281A4722}" sibTransId="{600A5DE4-0EE6-4658-8516-3673969E1502}"/>
    <dgm:cxn modelId="{C18B3B51-74E5-4585-B2B1-415B38479117}" type="presOf" srcId="{08E33132-21CC-4ADC-87B1-A0E73C0DEA12}" destId="{308234FD-55A1-4E9A-97A2-63B5EA061FE9}" srcOrd="1" destOrd="0" presId="urn:microsoft.com/office/officeart/2005/8/layout/list1"/>
    <dgm:cxn modelId="{522E7E5A-1B28-4F1E-A8BA-249C1504049A}" type="presOf" srcId="{F9196BEA-F044-45BB-98E2-2EE3AF83160A}" destId="{864DFE2E-DEF9-4F90-8F7B-B4B4BEC42268}" srcOrd="0" destOrd="0" presId="urn:microsoft.com/office/officeart/2005/8/layout/list1"/>
    <dgm:cxn modelId="{25960586-C879-44A4-BFA5-F02329BC6BDE}" srcId="{B2779AE7-DD3E-4D2B-9911-3A66FC939F32}" destId="{F9196BEA-F044-45BB-98E2-2EE3AF83160A}" srcOrd="1" destOrd="0" parTransId="{61942424-C216-4D31-8322-CEF7E844FB32}" sibTransId="{0032A50B-855B-4ACE-9272-40F189AF3748}"/>
    <dgm:cxn modelId="{F2B9049B-6F8B-4627-9AC5-D52012D0AD20}" type="presOf" srcId="{66405E7E-579B-4BA0-A140-DF7B8EFFF5E3}" destId="{D09CF248-CD09-45C0-BE8D-74000AF05164}" srcOrd="0" destOrd="1" presId="urn:microsoft.com/office/officeart/2005/8/layout/list1"/>
    <dgm:cxn modelId="{E4A967A5-3898-4F70-9EF6-F76FE0DDEBB4}" type="presOf" srcId="{14E591AB-4145-4F01-814A-CD76A4F5DD3F}" destId="{DC2FFEEA-2D64-4D89-B6A0-0DEBC7CE7FC5}" srcOrd="0" destOrd="2" presId="urn:microsoft.com/office/officeart/2005/8/layout/list1"/>
    <dgm:cxn modelId="{C4F8F0B7-7849-4F20-8861-70EE1A5EBEB2}" srcId="{F9196BEA-F044-45BB-98E2-2EE3AF83160A}" destId="{C9E46AEF-4588-4DAB-B511-043861CFB525}" srcOrd="4" destOrd="0" parTransId="{E4D60BF9-E266-41BF-BA4F-BC92F36C1F71}" sibTransId="{F453DCA0-5FDB-4DBD-8E9F-B8AEF9EF452F}"/>
    <dgm:cxn modelId="{63371CBC-CBCC-4301-BB55-E4056C6EBB25}" type="presOf" srcId="{96C03000-2970-4D73-8897-79441B811617}" destId="{DC2FFEEA-2D64-4D89-B6A0-0DEBC7CE7FC5}" srcOrd="0" destOrd="0" presId="urn:microsoft.com/office/officeart/2005/8/layout/list1"/>
    <dgm:cxn modelId="{45CBC6D9-5907-4EF6-9A64-D17064B74354}" type="presOf" srcId="{4061BCE6-F0DB-4595-A86D-9AA14C44BBE2}" destId="{DC2FFEEA-2D64-4D89-B6A0-0DEBC7CE7FC5}" srcOrd="0" destOrd="3" presId="urn:microsoft.com/office/officeart/2005/8/layout/list1"/>
    <dgm:cxn modelId="{B38038E2-3C8D-4C87-AB3D-A0E36AACFBD2}" srcId="{F9196BEA-F044-45BB-98E2-2EE3AF83160A}" destId="{4061BCE6-F0DB-4595-A86D-9AA14C44BBE2}" srcOrd="3" destOrd="0" parTransId="{7156F72E-17E0-4FAC-8930-E13E1853D717}" sibTransId="{267F0502-F580-422E-A13D-C3B8CD3C3569}"/>
    <dgm:cxn modelId="{B81D68EF-2D4A-4B65-B377-A7FD5355449D}" type="presOf" srcId="{F9196BEA-F044-45BB-98E2-2EE3AF83160A}" destId="{EF098D25-E310-4632-B483-6C6B6165A318}" srcOrd="1" destOrd="0" presId="urn:microsoft.com/office/officeart/2005/8/layout/list1"/>
    <dgm:cxn modelId="{14F044F8-382A-412F-8F4F-B7759E1789D8}" srcId="{F9196BEA-F044-45BB-98E2-2EE3AF83160A}" destId="{9C4D9D13-460F-4F36-A599-95905475AF12}" srcOrd="1" destOrd="0" parTransId="{4DF94AE5-E8FD-4E57-A5CB-963A67768B2B}" sibTransId="{BE6B21CC-8413-47D4-9638-EBC44D5B0D5E}"/>
    <dgm:cxn modelId="{DEE76FBA-6DB2-40F6-8285-BDEF39BECF14}" type="presParOf" srcId="{FBE0A9B3-7E39-462A-A8D0-5362CAD2CB98}" destId="{0113BA54-A24C-4224-9CAA-51F9C46501AE}" srcOrd="0" destOrd="0" presId="urn:microsoft.com/office/officeart/2005/8/layout/list1"/>
    <dgm:cxn modelId="{8EE4C7C9-8AB5-408D-A017-BB0DF2DFF3AB}" type="presParOf" srcId="{0113BA54-A24C-4224-9CAA-51F9C46501AE}" destId="{0E99E599-BBC9-419D-AC5B-944301BEAF5A}" srcOrd="0" destOrd="0" presId="urn:microsoft.com/office/officeart/2005/8/layout/list1"/>
    <dgm:cxn modelId="{86A94227-D839-45C7-835C-78A2DD462650}" type="presParOf" srcId="{0113BA54-A24C-4224-9CAA-51F9C46501AE}" destId="{308234FD-55A1-4E9A-97A2-63B5EA061FE9}" srcOrd="1" destOrd="0" presId="urn:microsoft.com/office/officeart/2005/8/layout/list1"/>
    <dgm:cxn modelId="{DC274476-1652-4A4E-8A3D-0BCDC00734A1}" type="presParOf" srcId="{FBE0A9B3-7E39-462A-A8D0-5362CAD2CB98}" destId="{DF949B88-62DF-4F8F-8DB0-13D582766983}" srcOrd="1" destOrd="0" presId="urn:microsoft.com/office/officeart/2005/8/layout/list1"/>
    <dgm:cxn modelId="{9D096001-075C-4142-804C-D7A601036E4A}" type="presParOf" srcId="{FBE0A9B3-7E39-462A-A8D0-5362CAD2CB98}" destId="{D09CF248-CD09-45C0-BE8D-74000AF05164}" srcOrd="2" destOrd="0" presId="urn:microsoft.com/office/officeart/2005/8/layout/list1"/>
    <dgm:cxn modelId="{D335FC6F-549C-4C41-B6AF-36AD2340C63A}" type="presParOf" srcId="{FBE0A9B3-7E39-462A-A8D0-5362CAD2CB98}" destId="{D6F06B5A-C360-4732-9916-27FCA1A5DC7D}" srcOrd="3" destOrd="0" presId="urn:microsoft.com/office/officeart/2005/8/layout/list1"/>
    <dgm:cxn modelId="{374FD0A4-400C-4136-8861-80EC81A6579D}" type="presParOf" srcId="{FBE0A9B3-7E39-462A-A8D0-5362CAD2CB98}" destId="{D02D22AD-3647-4806-8EF4-586DA87D9CD9}" srcOrd="4" destOrd="0" presId="urn:microsoft.com/office/officeart/2005/8/layout/list1"/>
    <dgm:cxn modelId="{C6133CCC-3B2A-4F1E-960C-BDBB5B7AF530}" type="presParOf" srcId="{D02D22AD-3647-4806-8EF4-586DA87D9CD9}" destId="{864DFE2E-DEF9-4F90-8F7B-B4B4BEC42268}" srcOrd="0" destOrd="0" presId="urn:microsoft.com/office/officeart/2005/8/layout/list1"/>
    <dgm:cxn modelId="{76CF00B1-D4B8-43F7-BAA7-580E239B181A}" type="presParOf" srcId="{D02D22AD-3647-4806-8EF4-586DA87D9CD9}" destId="{EF098D25-E310-4632-B483-6C6B6165A318}" srcOrd="1" destOrd="0" presId="urn:microsoft.com/office/officeart/2005/8/layout/list1"/>
    <dgm:cxn modelId="{36312496-DACA-463D-AA79-64CB9B81258B}" type="presParOf" srcId="{FBE0A9B3-7E39-462A-A8D0-5362CAD2CB98}" destId="{2FB92E92-028A-41A2-B813-E2E681C8235C}" srcOrd="5" destOrd="0" presId="urn:microsoft.com/office/officeart/2005/8/layout/list1"/>
    <dgm:cxn modelId="{D02E2806-8E31-4C2D-BC6A-32F95E67E81C}" type="presParOf" srcId="{FBE0A9B3-7E39-462A-A8D0-5362CAD2CB98}" destId="{DC2FFEEA-2D64-4D89-B6A0-0DEBC7CE7FC5}"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875EF27-E088-400A-9D40-DAF905ED0698}"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B0660A24-BFEB-4ABE-8F81-7410008EC641}">
      <dgm:prSet phldrT="[Text]" custT="1"/>
      <dgm:spPr/>
      <dgm:t>
        <a:bodyPr/>
        <a:lstStyle/>
        <a:p>
          <a:r>
            <a:rPr lang="en-US" sz="2000" b="1" dirty="0"/>
            <a:t>Transfer:</a:t>
          </a:r>
        </a:p>
        <a:p>
          <a:r>
            <a:rPr lang="en-US" sz="2000" b="1" dirty="0"/>
            <a:t> Announced and Blind</a:t>
          </a:r>
        </a:p>
      </dgm:t>
    </dgm:pt>
    <dgm:pt modelId="{7D49AEDA-F961-4272-9EB4-FB90A0FA6DD1}" type="parTrans" cxnId="{654901FA-11C3-48FC-998F-9C9DFFA287C0}">
      <dgm:prSet/>
      <dgm:spPr/>
      <dgm:t>
        <a:bodyPr/>
        <a:lstStyle/>
        <a:p>
          <a:endParaRPr lang="en-US"/>
        </a:p>
      </dgm:t>
    </dgm:pt>
    <dgm:pt modelId="{F3BF818D-80D3-4DC0-8B44-25DB5CC72483}" type="sibTrans" cxnId="{654901FA-11C3-48FC-998F-9C9DFFA287C0}">
      <dgm:prSet/>
      <dgm:spPr/>
      <dgm:t>
        <a:bodyPr/>
        <a:lstStyle/>
        <a:p>
          <a:endParaRPr lang="en-US"/>
        </a:p>
      </dgm:t>
    </dgm:pt>
    <dgm:pt modelId="{9BCF0F6A-F574-411F-BBF3-79FE9853AE8D}">
      <dgm:prSet phldrT="[Text]" custT="1"/>
      <dgm:spPr/>
      <dgm:t>
        <a:bodyPr/>
        <a:lstStyle/>
        <a:p>
          <a:r>
            <a:rPr lang="en-US" sz="2000" b="1" dirty="0"/>
            <a:t>Cancel Transfer</a:t>
          </a:r>
        </a:p>
      </dgm:t>
    </dgm:pt>
    <dgm:pt modelId="{A0D76B2F-EDF0-41A6-B0A6-E7F1D863B1D3}" type="parTrans" cxnId="{F3BCE7C9-8891-42F9-8575-15CEE42C0F27}">
      <dgm:prSet/>
      <dgm:spPr/>
      <dgm:t>
        <a:bodyPr/>
        <a:lstStyle/>
        <a:p>
          <a:endParaRPr lang="en-US"/>
        </a:p>
      </dgm:t>
    </dgm:pt>
    <dgm:pt modelId="{4652D9F6-EAE5-4208-9B45-F07219D8BCA7}" type="sibTrans" cxnId="{F3BCE7C9-8891-42F9-8575-15CEE42C0F27}">
      <dgm:prSet/>
      <dgm:spPr/>
      <dgm:t>
        <a:bodyPr/>
        <a:lstStyle/>
        <a:p>
          <a:endParaRPr lang="en-US"/>
        </a:p>
      </dgm:t>
    </dgm:pt>
    <dgm:pt modelId="{0C67B551-524C-44D7-A446-A74389FD0B6C}">
      <dgm:prSet phldrT="[Text]" custT="1"/>
      <dgm:spPr/>
      <dgm:t>
        <a:bodyPr/>
        <a:lstStyle/>
        <a:p>
          <a:r>
            <a:rPr lang="en-US" sz="1300" u="sng" dirty="0"/>
            <a:t>Announced Transfer</a:t>
          </a:r>
          <a:r>
            <a:rPr lang="en-US" sz="1300" dirty="0"/>
            <a:t>: While on a call, press the </a:t>
          </a:r>
          <a:r>
            <a:rPr lang="en-US" sz="1300" b="1" dirty="0"/>
            <a:t>Transfer</a:t>
          </a:r>
          <a:r>
            <a:rPr lang="en-US" sz="1300" dirty="0"/>
            <a:t> soft or hard key</a:t>
          </a:r>
        </a:p>
      </dgm:t>
    </dgm:pt>
    <dgm:pt modelId="{BE120898-12D3-4B9C-BEC5-A67D8F558C32}" type="parTrans" cxnId="{A5F740D7-5113-4667-842A-9D6B2507EB66}">
      <dgm:prSet/>
      <dgm:spPr/>
      <dgm:t>
        <a:bodyPr/>
        <a:lstStyle/>
        <a:p>
          <a:endParaRPr lang="en-US"/>
        </a:p>
      </dgm:t>
    </dgm:pt>
    <dgm:pt modelId="{4EF3C625-30BD-4887-8C57-A4C158D73F55}" type="sibTrans" cxnId="{A5F740D7-5113-4667-842A-9D6B2507EB66}">
      <dgm:prSet/>
      <dgm:spPr/>
      <dgm:t>
        <a:bodyPr/>
        <a:lstStyle/>
        <a:p>
          <a:endParaRPr lang="en-US"/>
        </a:p>
      </dgm:t>
    </dgm:pt>
    <dgm:pt modelId="{ADBEB841-81FE-4AE9-A05D-F46A5EFB6F74}">
      <dgm:prSet phldrT="[Text]" custT="1"/>
      <dgm:spPr/>
      <dgm:t>
        <a:bodyPr/>
        <a:lstStyle/>
        <a:p>
          <a:r>
            <a:rPr lang="en-US" sz="1300" dirty="0"/>
            <a:t>Dial the extension or the external number that you’d like to transfer to</a:t>
          </a:r>
        </a:p>
      </dgm:t>
    </dgm:pt>
    <dgm:pt modelId="{B1DDB3EA-ABA4-441B-995A-AE01115772B0}" type="parTrans" cxnId="{FD8F4B5D-57EE-4701-807B-46ED125D6575}">
      <dgm:prSet/>
      <dgm:spPr/>
      <dgm:t>
        <a:bodyPr/>
        <a:lstStyle/>
        <a:p>
          <a:endParaRPr lang="en-US"/>
        </a:p>
      </dgm:t>
    </dgm:pt>
    <dgm:pt modelId="{DA7B4DC8-5FCA-4AB1-8B71-DC07F7B5F418}" type="sibTrans" cxnId="{FD8F4B5D-57EE-4701-807B-46ED125D6575}">
      <dgm:prSet/>
      <dgm:spPr/>
      <dgm:t>
        <a:bodyPr/>
        <a:lstStyle/>
        <a:p>
          <a:endParaRPr lang="en-US"/>
        </a:p>
      </dgm:t>
    </dgm:pt>
    <dgm:pt modelId="{1CE88F04-5AFC-474D-9171-B0DCA6FE646C}">
      <dgm:prSet phldrT="[Text]" custT="1"/>
      <dgm:spPr/>
      <dgm:t>
        <a:bodyPr/>
        <a:lstStyle/>
        <a:p>
          <a:r>
            <a:rPr lang="en-US" sz="1300" dirty="0"/>
            <a:t>You can privately announce the caller to the receiving party, then press </a:t>
          </a:r>
          <a:r>
            <a:rPr lang="en-US" sz="1300" b="1" dirty="0"/>
            <a:t>Transfer</a:t>
          </a:r>
          <a:r>
            <a:rPr lang="en-US" sz="1300" dirty="0"/>
            <a:t> again to complete</a:t>
          </a:r>
          <a:endParaRPr lang="en-US" sz="1300" i="1" dirty="0"/>
        </a:p>
      </dgm:t>
    </dgm:pt>
    <dgm:pt modelId="{0423B296-AF9E-4CA4-9D67-AC581338D5A6}" type="parTrans" cxnId="{2BCE89DF-4C0E-4D5E-9ED2-90389621B94C}">
      <dgm:prSet/>
      <dgm:spPr/>
      <dgm:t>
        <a:bodyPr/>
        <a:lstStyle/>
        <a:p>
          <a:endParaRPr lang="en-US"/>
        </a:p>
      </dgm:t>
    </dgm:pt>
    <dgm:pt modelId="{5ECB2949-8E92-45B3-9E42-80DA4419C4CD}" type="sibTrans" cxnId="{2BCE89DF-4C0E-4D5E-9ED2-90389621B94C}">
      <dgm:prSet/>
      <dgm:spPr/>
      <dgm:t>
        <a:bodyPr/>
        <a:lstStyle/>
        <a:p>
          <a:endParaRPr lang="en-US"/>
        </a:p>
      </dgm:t>
    </dgm:pt>
    <dgm:pt modelId="{8A34C429-AF4D-4980-9D69-9AF79668DF39}">
      <dgm:prSet phldrT="[Text]" custT="1"/>
      <dgm:spPr/>
      <dgm:t>
        <a:bodyPr/>
        <a:lstStyle/>
        <a:p>
          <a:r>
            <a:rPr lang="en-US" sz="1300" u="sng" dirty="0"/>
            <a:t>Blind Transfer</a:t>
          </a:r>
          <a:r>
            <a:rPr lang="en-US" sz="1300" u="none" dirty="0"/>
            <a:t>: </a:t>
          </a:r>
          <a:r>
            <a:rPr lang="en-US" sz="1300" dirty="0"/>
            <a:t>If you choose </a:t>
          </a:r>
          <a:r>
            <a:rPr lang="en-US" sz="1300" b="0" u="sng" dirty="0"/>
            <a:t>not</a:t>
          </a:r>
          <a:r>
            <a:rPr lang="en-US" sz="1300" dirty="0"/>
            <a:t> to announce the transfer, simply press </a:t>
          </a:r>
          <a:r>
            <a:rPr lang="en-US" sz="1300" b="1" dirty="0"/>
            <a:t>Transfer</a:t>
          </a:r>
          <a:r>
            <a:rPr lang="en-US" sz="1300" dirty="0"/>
            <a:t> again as soon as you’ve entered the extension or external number</a:t>
          </a:r>
          <a:endParaRPr lang="en-US" sz="1300" u="none" dirty="0"/>
        </a:p>
      </dgm:t>
    </dgm:pt>
    <dgm:pt modelId="{BE7AE6A2-6486-4EE2-808B-AE343FB9C990}" type="parTrans" cxnId="{56BD1687-F684-427A-999F-BE45139CA00F}">
      <dgm:prSet/>
      <dgm:spPr/>
      <dgm:t>
        <a:bodyPr/>
        <a:lstStyle/>
        <a:p>
          <a:endParaRPr lang="en-US"/>
        </a:p>
      </dgm:t>
    </dgm:pt>
    <dgm:pt modelId="{3CE63C5C-39A1-4F6A-9535-AD77A712517C}" type="sibTrans" cxnId="{56BD1687-F684-427A-999F-BE45139CA00F}">
      <dgm:prSet/>
      <dgm:spPr/>
      <dgm:t>
        <a:bodyPr/>
        <a:lstStyle/>
        <a:p>
          <a:endParaRPr lang="en-US"/>
        </a:p>
      </dgm:t>
    </dgm:pt>
    <dgm:pt modelId="{7972CD61-9C6B-4B43-8408-365BCA7B4A9C}">
      <dgm:prSet phldrT="[Text]" custT="1"/>
      <dgm:spPr/>
      <dgm:t>
        <a:bodyPr/>
        <a:lstStyle/>
        <a:p>
          <a:r>
            <a:rPr lang="en-US" sz="1300" dirty="0"/>
            <a:t>You can press the </a:t>
          </a:r>
          <a:r>
            <a:rPr lang="en-US" sz="1300" b="1" dirty="0"/>
            <a:t>Cancel</a:t>
          </a:r>
          <a:r>
            <a:rPr lang="en-US" sz="1300" dirty="0"/>
            <a:t> soft key at any time to return to the original caller.</a:t>
          </a:r>
        </a:p>
      </dgm:t>
    </dgm:pt>
    <dgm:pt modelId="{043C1904-E002-4B1F-8D24-630A2FAC36A8}" type="parTrans" cxnId="{8357E3AA-CF5C-49C8-A97A-660E133196F3}">
      <dgm:prSet/>
      <dgm:spPr/>
      <dgm:t>
        <a:bodyPr/>
        <a:lstStyle/>
        <a:p>
          <a:endParaRPr lang="en-US"/>
        </a:p>
      </dgm:t>
    </dgm:pt>
    <dgm:pt modelId="{BE768FA9-EE75-4A80-A61C-32AF8356F254}" type="sibTrans" cxnId="{8357E3AA-CF5C-49C8-A97A-660E133196F3}">
      <dgm:prSet/>
      <dgm:spPr/>
      <dgm:t>
        <a:bodyPr/>
        <a:lstStyle/>
        <a:p>
          <a:endParaRPr lang="en-US"/>
        </a:p>
      </dgm:t>
    </dgm:pt>
    <dgm:pt modelId="{61CF5FB5-591D-4F3F-8CD7-99A4E5F50259}">
      <dgm:prSet phldrT="[Text]" custT="1"/>
      <dgm:spPr/>
      <dgm:t>
        <a:bodyPr/>
        <a:lstStyle/>
        <a:p>
          <a:endParaRPr lang="en-US" sz="400" dirty="0"/>
        </a:p>
      </dgm:t>
    </dgm:pt>
    <dgm:pt modelId="{4469FB2A-029D-42C6-AA17-4B21138DB538}" type="parTrans" cxnId="{8279832B-C502-41DF-AADC-F1BC3318FAC7}">
      <dgm:prSet/>
      <dgm:spPr/>
      <dgm:t>
        <a:bodyPr/>
        <a:lstStyle/>
        <a:p>
          <a:endParaRPr lang="en-US"/>
        </a:p>
      </dgm:t>
    </dgm:pt>
    <dgm:pt modelId="{0DCB404B-DEF4-42DE-B0B9-8E16BD6C9FA2}" type="sibTrans" cxnId="{8279832B-C502-41DF-AADC-F1BC3318FAC7}">
      <dgm:prSet/>
      <dgm:spPr/>
      <dgm:t>
        <a:bodyPr/>
        <a:lstStyle/>
        <a:p>
          <a:endParaRPr lang="en-US"/>
        </a:p>
      </dgm:t>
    </dgm:pt>
    <dgm:pt modelId="{A440BFB7-094B-4474-9DAD-8883EF2AAAFE}">
      <dgm:prSet phldrT="[Text]" custT="1"/>
      <dgm:spPr/>
      <dgm:t>
        <a:bodyPr/>
        <a:lstStyle/>
        <a:p>
          <a:endParaRPr lang="en-US" sz="400" dirty="0"/>
        </a:p>
      </dgm:t>
    </dgm:pt>
    <dgm:pt modelId="{1AF5216D-AB85-49B9-AEDE-AD51597EC7A0}" type="parTrans" cxnId="{26FB2B31-5023-4705-92F9-77B9156F1CF4}">
      <dgm:prSet/>
      <dgm:spPr/>
      <dgm:t>
        <a:bodyPr/>
        <a:lstStyle/>
        <a:p>
          <a:endParaRPr lang="en-US"/>
        </a:p>
      </dgm:t>
    </dgm:pt>
    <dgm:pt modelId="{36D92D8A-27FF-40BB-BDE9-6BEE415966C3}" type="sibTrans" cxnId="{26FB2B31-5023-4705-92F9-77B9156F1CF4}">
      <dgm:prSet/>
      <dgm:spPr/>
      <dgm:t>
        <a:bodyPr/>
        <a:lstStyle/>
        <a:p>
          <a:endParaRPr lang="en-US"/>
        </a:p>
      </dgm:t>
    </dgm:pt>
    <dgm:pt modelId="{84D5E672-59B5-4901-A517-58F0FC3253A1}">
      <dgm:prSet phldrT="[Text]" custT="1"/>
      <dgm:spPr/>
      <dgm:t>
        <a:bodyPr/>
        <a:lstStyle/>
        <a:p>
          <a:endParaRPr lang="en-US" sz="400" i="1" dirty="0"/>
        </a:p>
      </dgm:t>
    </dgm:pt>
    <dgm:pt modelId="{40FCDED9-79D5-4FA6-89A8-1592DF353941}" type="parTrans" cxnId="{E6421DBA-1EA3-4E7E-AB08-AE3D691348EF}">
      <dgm:prSet/>
      <dgm:spPr/>
      <dgm:t>
        <a:bodyPr/>
        <a:lstStyle/>
        <a:p>
          <a:endParaRPr lang="en-US"/>
        </a:p>
      </dgm:t>
    </dgm:pt>
    <dgm:pt modelId="{E1CADF60-AC95-4813-A226-20D2725BAA70}" type="sibTrans" cxnId="{E6421DBA-1EA3-4E7E-AB08-AE3D691348EF}">
      <dgm:prSet/>
      <dgm:spPr/>
      <dgm:t>
        <a:bodyPr/>
        <a:lstStyle/>
        <a:p>
          <a:endParaRPr lang="en-US"/>
        </a:p>
      </dgm:t>
    </dgm:pt>
    <dgm:pt modelId="{EA2AD448-014C-4344-A06E-5B766DC13EC1}" type="pres">
      <dgm:prSet presAssocID="{3875EF27-E088-400A-9D40-DAF905ED0698}" presName="linear" presStyleCnt="0">
        <dgm:presLayoutVars>
          <dgm:dir/>
          <dgm:animLvl val="lvl"/>
          <dgm:resizeHandles val="exact"/>
        </dgm:presLayoutVars>
      </dgm:prSet>
      <dgm:spPr/>
    </dgm:pt>
    <dgm:pt modelId="{E10EE34D-A5EC-4EA2-BC00-54BB583E7349}" type="pres">
      <dgm:prSet presAssocID="{B0660A24-BFEB-4ABE-8F81-7410008EC641}" presName="parentLin" presStyleCnt="0"/>
      <dgm:spPr/>
    </dgm:pt>
    <dgm:pt modelId="{086A309C-A2D0-4A67-8C16-01E275D60E7F}" type="pres">
      <dgm:prSet presAssocID="{B0660A24-BFEB-4ABE-8F81-7410008EC641}" presName="parentLeftMargin" presStyleLbl="node1" presStyleIdx="0" presStyleCnt="2"/>
      <dgm:spPr/>
    </dgm:pt>
    <dgm:pt modelId="{476CFD9F-FED1-4E38-9DA2-73046F30DF71}" type="pres">
      <dgm:prSet presAssocID="{B0660A24-BFEB-4ABE-8F81-7410008EC641}" presName="parentText" presStyleLbl="node1" presStyleIdx="0" presStyleCnt="2" custScaleY="44860" custLinFactNeighborX="-35370" custLinFactNeighborY="-50778">
        <dgm:presLayoutVars>
          <dgm:chMax val="0"/>
          <dgm:bulletEnabled val="1"/>
        </dgm:presLayoutVars>
      </dgm:prSet>
      <dgm:spPr/>
    </dgm:pt>
    <dgm:pt modelId="{90CD2FE8-1754-418D-822B-AA626F83BCC8}" type="pres">
      <dgm:prSet presAssocID="{B0660A24-BFEB-4ABE-8F81-7410008EC641}" presName="negativeSpace" presStyleCnt="0"/>
      <dgm:spPr/>
    </dgm:pt>
    <dgm:pt modelId="{B8C40783-3BCC-4AC1-BA9C-20202D2092B8}" type="pres">
      <dgm:prSet presAssocID="{B0660A24-BFEB-4ABE-8F81-7410008EC641}" presName="childText" presStyleLbl="conFgAcc1" presStyleIdx="0" presStyleCnt="2" custScaleY="68530" custLinFactNeighborX="1036" custLinFactNeighborY="-76277">
        <dgm:presLayoutVars>
          <dgm:bulletEnabled val="1"/>
        </dgm:presLayoutVars>
      </dgm:prSet>
      <dgm:spPr/>
    </dgm:pt>
    <dgm:pt modelId="{121CBA36-8AFF-4A54-B24F-DFE920B0936E}" type="pres">
      <dgm:prSet presAssocID="{F3BF818D-80D3-4DC0-8B44-25DB5CC72483}" presName="spaceBetweenRectangles" presStyleCnt="0"/>
      <dgm:spPr/>
    </dgm:pt>
    <dgm:pt modelId="{6EC0A214-56C2-4500-B193-A60A408249DE}" type="pres">
      <dgm:prSet presAssocID="{9BCF0F6A-F574-411F-BBF3-79FE9853AE8D}" presName="parentLin" presStyleCnt="0"/>
      <dgm:spPr/>
    </dgm:pt>
    <dgm:pt modelId="{741ECC25-1CCA-42D5-93D9-C682D52A4576}" type="pres">
      <dgm:prSet presAssocID="{9BCF0F6A-F574-411F-BBF3-79FE9853AE8D}" presName="parentLeftMargin" presStyleLbl="node1" presStyleIdx="0" presStyleCnt="2"/>
      <dgm:spPr/>
    </dgm:pt>
    <dgm:pt modelId="{EA9C9F19-8626-43B5-A041-29D54907E5A4}" type="pres">
      <dgm:prSet presAssocID="{9BCF0F6A-F574-411F-BBF3-79FE9853AE8D}" presName="parentText" presStyleLbl="node1" presStyleIdx="1" presStyleCnt="2" custScaleY="32233" custLinFactNeighborX="-34542" custLinFactNeighborY="-25738">
        <dgm:presLayoutVars>
          <dgm:chMax val="0"/>
          <dgm:bulletEnabled val="1"/>
        </dgm:presLayoutVars>
      </dgm:prSet>
      <dgm:spPr/>
    </dgm:pt>
    <dgm:pt modelId="{B794E309-3677-45DD-AD00-755756F7A4B3}" type="pres">
      <dgm:prSet presAssocID="{9BCF0F6A-F574-411F-BBF3-79FE9853AE8D}" presName="negativeSpace" presStyleCnt="0"/>
      <dgm:spPr/>
    </dgm:pt>
    <dgm:pt modelId="{3282B5AC-166D-4EBC-8008-005B2A078512}" type="pres">
      <dgm:prSet presAssocID="{9BCF0F6A-F574-411F-BBF3-79FE9853AE8D}" presName="childText" presStyleLbl="conFgAcc1" presStyleIdx="1" presStyleCnt="2" custScaleY="53595" custLinFactNeighborX="-345" custLinFactNeighborY="21468">
        <dgm:presLayoutVars>
          <dgm:bulletEnabled val="1"/>
        </dgm:presLayoutVars>
      </dgm:prSet>
      <dgm:spPr/>
    </dgm:pt>
  </dgm:ptLst>
  <dgm:cxnLst>
    <dgm:cxn modelId="{3B13E50B-D905-455F-AF0A-30C85109405C}" type="presOf" srcId="{7972CD61-9C6B-4B43-8408-365BCA7B4A9C}" destId="{3282B5AC-166D-4EBC-8008-005B2A078512}" srcOrd="0" destOrd="0" presId="urn:microsoft.com/office/officeart/2005/8/layout/list1"/>
    <dgm:cxn modelId="{91DE761C-9CE8-43B2-8A26-6BBC66987702}" type="presOf" srcId="{0C67B551-524C-44D7-A446-A74389FD0B6C}" destId="{B8C40783-3BCC-4AC1-BA9C-20202D2092B8}" srcOrd="0" destOrd="0" presId="urn:microsoft.com/office/officeart/2005/8/layout/list1"/>
    <dgm:cxn modelId="{B02DAB26-9178-479E-B914-C9A36FA4E389}" type="presOf" srcId="{B0660A24-BFEB-4ABE-8F81-7410008EC641}" destId="{086A309C-A2D0-4A67-8C16-01E275D60E7F}" srcOrd="0" destOrd="0" presId="urn:microsoft.com/office/officeart/2005/8/layout/list1"/>
    <dgm:cxn modelId="{8279832B-C502-41DF-AADC-F1BC3318FAC7}" srcId="{B0660A24-BFEB-4ABE-8F81-7410008EC641}" destId="{61CF5FB5-591D-4F3F-8CD7-99A4E5F50259}" srcOrd="1" destOrd="0" parTransId="{4469FB2A-029D-42C6-AA17-4B21138DB538}" sibTransId="{0DCB404B-DEF4-42DE-B0B9-8E16BD6C9FA2}"/>
    <dgm:cxn modelId="{26FB2B31-5023-4705-92F9-77B9156F1CF4}" srcId="{B0660A24-BFEB-4ABE-8F81-7410008EC641}" destId="{A440BFB7-094B-4474-9DAD-8883EF2AAAFE}" srcOrd="3" destOrd="0" parTransId="{1AF5216D-AB85-49B9-AEDE-AD51597EC7A0}" sibTransId="{36D92D8A-27FF-40BB-BDE9-6BEE415966C3}"/>
    <dgm:cxn modelId="{3527283F-D676-470B-BF3C-146DFC6ED71F}" type="presOf" srcId="{84D5E672-59B5-4901-A517-58F0FC3253A1}" destId="{B8C40783-3BCC-4AC1-BA9C-20202D2092B8}" srcOrd="0" destOrd="5" presId="urn:microsoft.com/office/officeart/2005/8/layout/list1"/>
    <dgm:cxn modelId="{FD8F4B5D-57EE-4701-807B-46ED125D6575}" srcId="{B0660A24-BFEB-4ABE-8F81-7410008EC641}" destId="{ADBEB841-81FE-4AE9-A05D-F46A5EFB6F74}" srcOrd="2" destOrd="0" parTransId="{B1DDB3EA-ABA4-441B-995A-AE01115772B0}" sibTransId="{DA7B4DC8-5FCA-4AB1-8B71-DC07F7B5F418}"/>
    <dgm:cxn modelId="{C2F14152-FB31-4CA5-A72A-516E05CD555F}" type="presOf" srcId="{9BCF0F6A-F574-411F-BBF3-79FE9853AE8D}" destId="{EA9C9F19-8626-43B5-A041-29D54907E5A4}" srcOrd="1" destOrd="0" presId="urn:microsoft.com/office/officeart/2005/8/layout/list1"/>
    <dgm:cxn modelId="{70D69A55-0D79-4F8B-97CE-B990CDC9D590}" type="presOf" srcId="{1CE88F04-5AFC-474D-9171-B0DCA6FE646C}" destId="{B8C40783-3BCC-4AC1-BA9C-20202D2092B8}" srcOrd="0" destOrd="4" presId="urn:microsoft.com/office/officeart/2005/8/layout/list1"/>
    <dgm:cxn modelId="{BE01A175-06E6-4B31-9CB4-C76124FF4A7B}" type="presOf" srcId="{8A34C429-AF4D-4980-9D69-9AF79668DF39}" destId="{B8C40783-3BCC-4AC1-BA9C-20202D2092B8}" srcOrd="0" destOrd="6" presId="urn:microsoft.com/office/officeart/2005/8/layout/list1"/>
    <dgm:cxn modelId="{CDE90980-F52E-4761-8CA2-5D4873CF6154}" type="presOf" srcId="{A440BFB7-094B-4474-9DAD-8883EF2AAAFE}" destId="{B8C40783-3BCC-4AC1-BA9C-20202D2092B8}" srcOrd="0" destOrd="3" presId="urn:microsoft.com/office/officeart/2005/8/layout/list1"/>
    <dgm:cxn modelId="{56BD1687-F684-427A-999F-BE45139CA00F}" srcId="{B0660A24-BFEB-4ABE-8F81-7410008EC641}" destId="{8A34C429-AF4D-4980-9D69-9AF79668DF39}" srcOrd="6" destOrd="0" parTransId="{BE7AE6A2-6486-4EE2-808B-AE343FB9C990}" sibTransId="{3CE63C5C-39A1-4F6A-9535-AD77A712517C}"/>
    <dgm:cxn modelId="{8357E3AA-CF5C-49C8-A97A-660E133196F3}" srcId="{9BCF0F6A-F574-411F-BBF3-79FE9853AE8D}" destId="{7972CD61-9C6B-4B43-8408-365BCA7B4A9C}" srcOrd="0" destOrd="0" parTransId="{043C1904-E002-4B1F-8D24-630A2FAC36A8}" sibTransId="{BE768FA9-EE75-4A80-A61C-32AF8356F254}"/>
    <dgm:cxn modelId="{27773FB4-D8B9-4A1E-82A9-C962EB7A038C}" type="presOf" srcId="{B0660A24-BFEB-4ABE-8F81-7410008EC641}" destId="{476CFD9F-FED1-4E38-9DA2-73046F30DF71}" srcOrd="1" destOrd="0" presId="urn:microsoft.com/office/officeart/2005/8/layout/list1"/>
    <dgm:cxn modelId="{E6421DBA-1EA3-4E7E-AB08-AE3D691348EF}" srcId="{B0660A24-BFEB-4ABE-8F81-7410008EC641}" destId="{84D5E672-59B5-4901-A517-58F0FC3253A1}" srcOrd="5" destOrd="0" parTransId="{40FCDED9-79D5-4FA6-89A8-1592DF353941}" sibTransId="{E1CADF60-AC95-4813-A226-20D2725BAA70}"/>
    <dgm:cxn modelId="{F3BCE7C9-8891-42F9-8575-15CEE42C0F27}" srcId="{3875EF27-E088-400A-9D40-DAF905ED0698}" destId="{9BCF0F6A-F574-411F-BBF3-79FE9853AE8D}" srcOrd="1" destOrd="0" parTransId="{A0D76B2F-EDF0-41A6-B0A6-E7F1D863B1D3}" sibTransId="{4652D9F6-EAE5-4208-9B45-F07219D8BCA7}"/>
    <dgm:cxn modelId="{6A61C7D3-D01D-4DBA-9255-1B000419003E}" type="presOf" srcId="{61CF5FB5-591D-4F3F-8CD7-99A4E5F50259}" destId="{B8C40783-3BCC-4AC1-BA9C-20202D2092B8}" srcOrd="0" destOrd="1" presId="urn:microsoft.com/office/officeart/2005/8/layout/list1"/>
    <dgm:cxn modelId="{A5F740D7-5113-4667-842A-9D6B2507EB66}" srcId="{B0660A24-BFEB-4ABE-8F81-7410008EC641}" destId="{0C67B551-524C-44D7-A446-A74389FD0B6C}" srcOrd="0" destOrd="0" parTransId="{BE120898-12D3-4B9C-BEC5-A67D8F558C32}" sibTransId="{4EF3C625-30BD-4887-8C57-A4C158D73F55}"/>
    <dgm:cxn modelId="{2BCE89DF-4C0E-4D5E-9ED2-90389621B94C}" srcId="{B0660A24-BFEB-4ABE-8F81-7410008EC641}" destId="{1CE88F04-5AFC-474D-9171-B0DCA6FE646C}" srcOrd="4" destOrd="0" parTransId="{0423B296-AF9E-4CA4-9D67-AC581338D5A6}" sibTransId="{5ECB2949-8E92-45B3-9E42-80DA4419C4CD}"/>
    <dgm:cxn modelId="{41D893F1-7265-450E-8D9F-B1298D7AE358}" type="presOf" srcId="{ADBEB841-81FE-4AE9-A05D-F46A5EFB6F74}" destId="{B8C40783-3BCC-4AC1-BA9C-20202D2092B8}" srcOrd="0" destOrd="2" presId="urn:microsoft.com/office/officeart/2005/8/layout/list1"/>
    <dgm:cxn modelId="{0CD2C0F5-8FCD-46A7-8F32-C071A89851E8}" type="presOf" srcId="{3875EF27-E088-400A-9D40-DAF905ED0698}" destId="{EA2AD448-014C-4344-A06E-5B766DC13EC1}" srcOrd="0" destOrd="0" presId="urn:microsoft.com/office/officeart/2005/8/layout/list1"/>
    <dgm:cxn modelId="{654901FA-11C3-48FC-998F-9C9DFFA287C0}" srcId="{3875EF27-E088-400A-9D40-DAF905ED0698}" destId="{B0660A24-BFEB-4ABE-8F81-7410008EC641}" srcOrd="0" destOrd="0" parTransId="{7D49AEDA-F961-4272-9EB4-FB90A0FA6DD1}" sibTransId="{F3BF818D-80D3-4DC0-8B44-25DB5CC72483}"/>
    <dgm:cxn modelId="{9B2F6AFC-66F8-4C4C-B28B-AF0603B86E39}" type="presOf" srcId="{9BCF0F6A-F574-411F-BBF3-79FE9853AE8D}" destId="{741ECC25-1CCA-42D5-93D9-C682D52A4576}" srcOrd="0" destOrd="0" presId="urn:microsoft.com/office/officeart/2005/8/layout/list1"/>
    <dgm:cxn modelId="{D23511A0-7472-462F-880E-C5346C927608}" type="presParOf" srcId="{EA2AD448-014C-4344-A06E-5B766DC13EC1}" destId="{E10EE34D-A5EC-4EA2-BC00-54BB583E7349}" srcOrd="0" destOrd="0" presId="urn:microsoft.com/office/officeart/2005/8/layout/list1"/>
    <dgm:cxn modelId="{4869C4DE-6F20-4B99-B640-0689E475F949}" type="presParOf" srcId="{E10EE34D-A5EC-4EA2-BC00-54BB583E7349}" destId="{086A309C-A2D0-4A67-8C16-01E275D60E7F}" srcOrd="0" destOrd="0" presId="urn:microsoft.com/office/officeart/2005/8/layout/list1"/>
    <dgm:cxn modelId="{B68EC061-5B42-4A4E-91E7-CCA6F6471709}" type="presParOf" srcId="{E10EE34D-A5EC-4EA2-BC00-54BB583E7349}" destId="{476CFD9F-FED1-4E38-9DA2-73046F30DF71}" srcOrd="1" destOrd="0" presId="urn:microsoft.com/office/officeart/2005/8/layout/list1"/>
    <dgm:cxn modelId="{D027263D-E4F4-4085-9B30-17892EC82E94}" type="presParOf" srcId="{EA2AD448-014C-4344-A06E-5B766DC13EC1}" destId="{90CD2FE8-1754-418D-822B-AA626F83BCC8}" srcOrd="1" destOrd="0" presId="urn:microsoft.com/office/officeart/2005/8/layout/list1"/>
    <dgm:cxn modelId="{95FF8874-FB9F-419E-A6E0-B99B6EA9CA4D}" type="presParOf" srcId="{EA2AD448-014C-4344-A06E-5B766DC13EC1}" destId="{B8C40783-3BCC-4AC1-BA9C-20202D2092B8}" srcOrd="2" destOrd="0" presId="urn:microsoft.com/office/officeart/2005/8/layout/list1"/>
    <dgm:cxn modelId="{806A9A03-7719-4B80-A221-03A432860A2B}" type="presParOf" srcId="{EA2AD448-014C-4344-A06E-5B766DC13EC1}" destId="{121CBA36-8AFF-4A54-B24F-DFE920B0936E}" srcOrd="3" destOrd="0" presId="urn:microsoft.com/office/officeart/2005/8/layout/list1"/>
    <dgm:cxn modelId="{399007AF-BC78-44EF-99A8-0EBB986C23B3}" type="presParOf" srcId="{EA2AD448-014C-4344-A06E-5B766DC13EC1}" destId="{6EC0A214-56C2-4500-B193-A60A408249DE}" srcOrd="4" destOrd="0" presId="urn:microsoft.com/office/officeart/2005/8/layout/list1"/>
    <dgm:cxn modelId="{AD5ED451-C857-4C7F-A714-0F9632CB6F4D}" type="presParOf" srcId="{6EC0A214-56C2-4500-B193-A60A408249DE}" destId="{741ECC25-1CCA-42D5-93D9-C682D52A4576}" srcOrd="0" destOrd="0" presId="urn:microsoft.com/office/officeart/2005/8/layout/list1"/>
    <dgm:cxn modelId="{24920AD8-5694-4DCE-946C-78FB13E3B9D0}" type="presParOf" srcId="{6EC0A214-56C2-4500-B193-A60A408249DE}" destId="{EA9C9F19-8626-43B5-A041-29D54907E5A4}" srcOrd="1" destOrd="0" presId="urn:microsoft.com/office/officeart/2005/8/layout/list1"/>
    <dgm:cxn modelId="{54635628-9411-4C9F-8EAE-2C2B77073123}" type="presParOf" srcId="{EA2AD448-014C-4344-A06E-5B766DC13EC1}" destId="{B794E309-3677-45DD-AD00-755756F7A4B3}" srcOrd="5" destOrd="0" presId="urn:microsoft.com/office/officeart/2005/8/layout/list1"/>
    <dgm:cxn modelId="{DFA21B9D-1B68-47F4-9AB3-14377B2629E8}" type="presParOf" srcId="{EA2AD448-014C-4344-A06E-5B766DC13EC1}" destId="{3282B5AC-166D-4EBC-8008-005B2A078512}"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ED29085-51D9-4128-9766-B4FF6D6FBF9B}"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342CEAC6-7C4F-4076-8498-B198515C2029}">
      <dgm:prSet phldrT="[Text]" custT="1"/>
      <dgm:spPr/>
      <dgm:t>
        <a:bodyPr/>
        <a:lstStyle/>
        <a:p>
          <a:r>
            <a:rPr lang="en-US" sz="2000" b="1" dirty="0"/>
            <a:t>To Voicemail</a:t>
          </a:r>
        </a:p>
      </dgm:t>
    </dgm:pt>
    <dgm:pt modelId="{A25ACEB6-1A72-45D2-A26D-9B9C7C405E14}" type="parTrans" cxnId="{1AEE7B75-5716-41EC-AE2B-7BD931A2597A}">
      <dgm:prSet/>
      <dgm:spPr/>
      <dgm:t>
        <a:bodyPr/>
        <a:lstStyle/>
        <a:p>
          <a:endParaRPr lang="en-US"/>
        </a:p>
      </dgm:t>
    </dgm:pt>
    <dgm:pt modelId="{DC9D7611-6ABE-4674-AE20-2E2AF02CB7C4}" type="sibTrans" cxnId="{1AEE7B75-5716-41EC-AE2B-7BD931A2597A}">
      <dgm:prSet/>
      <dgm:spPr/>
      <dgm:t>
        <a:bodyPr/>
        <a:lstStyle/>
        <a:p>
          <a:endParaRPr lang="en-US"/>
        </a:p>
      </dgm:t>
    </dgm:pt>
    <dgm:pt modelId="{C091A2F9-3A40-4F56-86A1-1AE00D1F6D78}">
      <dgm:prSet phldrT="[Text]" custT="1"/>
      <dgm:spPr/>
      <dgm:t>
        <a:bodyPr/>
        <a:lstStyle/>
        <a:p>
          <a:r>
            <a:rPr lang="en-US" sz="2000" b="1" dirty="0"/>
            <a:t>Cancel</a:t>
          </a:r>
        </a:p>
      </dgm:t>
    </dgm:pt>
    <dgm:pt modelId="{2C705C09-042E-4C94-B9C4-469416942130}" type="parTrans" cxnId="{F7FDD4B7-650B-4B03-81A4-3AFDA9C16934}">
      <dgm:prSet/>
      <dgm:spPr/>
      <dgm:t>
        <a:bodyPr/>
        <a:lstStyle/>
        <a:p>
          <a:endParaRPr lang="en-US"/>
        </a:p>
      </dgm:t>
    </dgm:pt>
    <dgm:pt modelId="{2FD61547-B021-41D9-8980-5F86780856DC}" type="sibTrans" cxnId="{F7FDD4B7-650B-4B03-81A4-3AFDA9C16934}">
      <dgm:prSet/>
      <dgm:spPr/>
      <dgm:t>
        <a:bodyPr/>
        <a:lstStyle/>
        <a:p>
          <a:endParaRPr lang="en-US"/>
        </a:p>
      </dgm:t>
    </dgm:pt>
    <dgm:pt modelId="{09459C49-A8B2-4CAA-8230-A03766203291}">
      <dgm:prSet phldrT="[Text]" custT="1"/>
      <dgm:spPr/>
      <dgm:t>
        <a:bodyPr/>
        <a:lstStyle/>
        <a:p>
          <a:r>
            <a:rPr lang="en-US" sz="1300" dirty="0"/>
            <a:t>While on a call, press the </a:t>
          </a:r>
          <a:r>
            <a:rPr lang="en-US" sz="1300" b="1" dirty="0"/>
            <a:t>ToVmail</a:t>
          </a:r>
          <a:r>
            <a:rPr lang="en-US" sz="1300" dirty="0"/>
            <a:t> soft key</a:t>
          </a:r>
        </a:p>
      </dgm:t>
    </dgm:pt>
    <dgm:pt modelId="{5CDA0C39-3517-4C31-B89D-C9C18A099F7E}" type="parTrans" cxnId="{2F3C8D39-4D7D-4F60-883E-2655163AAD78}">
      <dgm:prSet/>
      <dgm:spPr/>
      <dgm:t>
        <a:bodyPr/>
        <a:lstStyle/>
        <a:p>
          <a:endParaRPr lang="en-US"/>
        </a:p>
      </dgm:t>
    </dgm:pt>
    <dgm:pt modelId="{AD17B45D-C04F-4611-92DA-2808749963CA}" type="sibTrans" cxnId="{2F3C8D39-4D7D-4F60-883E-2655163AAD78}">
      <dgm:prSet/>
      <dgm:spPr/>
      <dgm:t>
        <a:bodyPr/>
        <a:lstStyle/>
        <a:p>
          <a:endParaRPr lang="en-US"/>
        </a:p>
      </dgm:t>
    </dgm:pt>
    <dgm:pt modelId="{4DE00D9B-C244-496F-8FB8-C7828686AD3C}">
      <dgm:prSet phldrT="[Text]" custT="1"/>
      <dgm:spPr/>
      <dgm:t>
        <a:bodyPr/>
        <a:lstStyle/>
        <a:p>
          <a:r>
            <a:rPr lang="en-US" sz="1300" dirty="0"/>
            <a:t>Dial the extension and press the </a:t>
          </a:r>
          <a:r>
            <a:rPr lang="en-US" sz="1300" b="1" dirty="0"/>
            <a:t>Enter</a:t>
          </a:r>
          <a:r>
            <a:rPr lang="en-US" sz="1300" dirty="0"/>
            <a:t> soft key</a:t>
          </a:r>
        </a:p>
      </dgm:t>
    </dgm:pt>
    <dgm:pt modelId="{D754575E-0867-48D8-8D78-9E71227021B0}" type="parTrans" cxnId="{A509B71C-A9CB-4D1E-873E-016BF66B1509}">
      <dgm:prSet/>
      <dgm:spPr/>
      <dgm:t>
        <a:bodyPr/>
        <a:lstStyle/>
        <a:p>
          <a:endParaRPr lang="en-US"/>
        </a:p>
      </dgm:t>
    </dgm:pt>
    <dgm:pt modelId="{A2C977A0-2CA6-4A73-A186-72F651E13FD0}" type="sibTrans" cxnId="{A509B71C-A9CB-4D1E-873E-016BF66B1509}">
      <dgm:prSet/>
      <dgm:spPr/>
      <dgm:t>
        <a:bodyPr/>
        <a:lstStyle/>
        <a:p>
          <a:endParaRPr lang="en-US"/>
        </a:p>
      </dgm:t>
    </dgm:pt>
    <dgm:pt modelId="{7FBA4E85-5630-4104-BA1D-63E5D600ED2D}">
      <dgm:prSet phldrT="[Text]" custT="1"/>
      <dgm:spPr/>
      <dgm:t>
        <a:bodyPr/>
        <a:lstStyle/>
        <a:p>
          <a:r>
            <a:rPr lang="en-US" sz="1300" dirty="0"/>
            <a:t>The caller is immediately transferred to the employee’s mailbox</a:t>
          </a:r>
        </a:p>
      </dgm:t>
    </dgm:pt>
    <dgm:pt modelId="{544CF785-39E1-4E42-A19E-15866DD8FA41}" type="parTrans" cxnId="{94F92883-4FC4-48A7-9BD2-BBD91D7B4561}">
      <dgm:prSet/>
      <dgm:spPr/>
      <dgm:t>
        <a:bodyPr/>
        <a:lstStyle/>
        <a:p>
          <a:endParaRPr lang="en-US"/>
        </a:p>
      </dgm:t>
    </dgm:pt>
    <dgm:pt modelId="{E81AD41D-0A98-4B51-8911-C06891F34A16}" type="sibTrans" cxnId="{94F92883-4FC4-48A7-9BD2-BBD91D7B4561}">
      <dgm:prSet/>
      <dgm:spPr/>
      <dgm:t>
        <a:bodyPr/>
        <a:lstStyle/>
        <a:p>
          <a:endParaRPr lang="en-US"/>
        </a:p>
      </dgm:t>
    </dgm:pt>
    <dgm:pt modelId="{8776119A-E83B-44D2-8672-A1176E8F62FA}">
      <dgm:prSet phldrT="[Text]" custT="1"/>
      <dgm:spPr/>
      <dgm:t>
        <a:bodyPr/>
        <a:lstStyle/>
        <a:p>
          <a:r>
            <a:rPr lang="en-US" sz="1300" dirty="0"/>
            <a:t>You can press the </a:t>
          </a:r>
          <a:r>
            <a:rPr lang="en-US" sz="1300" b="1" dirty="0"/>
            <a:t>Cancel</a:t>
          </a:r>
          <a:r>
            <a:rPr lang="en-US" sz="1300" dirty="0"/>
            <a:t> soft key </a:t>
          </a:r>
          <a:r>
            <a:rPr lang="en-US" sz="1300" u="sng" dirty="0"/>
            <a:t>before you press Enter</a:t>
          </a:r>
          <a:r>
            <a:rPr lang="en-US" sz="1300" dirty="0"/>
            <a:t> to return to the original caller.</a:t>
          </a:r>
        </a:p>
      </dgm:t>
    </dgm:pt>
    <dgm:pt modelId="{BF5C97EA-BAC6-4688-8FC0-41299E5510FA}" type="parTrans" cxnId="{529C4034-B797-48D8-BDC7-5F4C1635EBEC}">
      <dgm:prSet/>
      <dgm:spPr/>
      <dgm:t>
        <a:bodyPr/>
        <a:lstStyle/>
        <a:p>
          <a:endParaRPr lang="en-US"/>
        </a:p>
      </dgm:t>
    </dgm:pt>
    <dgm:pt modelId="{8DBAD9A0-7E07-4DC0-A62A-595F6D25D491}" type="sibTrans" cxnId="{529C4034-B797-48D8-BDC7-5F4C1635EBEC}">
      <dgm:prSet/>
      <dgm:spPr/>
      <dgm:t>
        <a:bodyPr/>
        <a:lstStyle/>
        <a:p>
          <a:endParaRPr lang="en-US"/>
        </a:p>
      </dgm:t>
    </dgm:pt>
    <dgm:pt modelId="{F1FE4BF8-8FDC-4B9A-B717-85EC9E431849}">
      <dgm:prSet phldrT="[Text]" custT="1"/>
      <dgm:spPr/>
      <dgm:t>
        <a:bodyPr/>
        <a:lstStyle/>
        <a:p>
          <a:endParaRPr lang="en-US" sz="400" dirty="0"/>
        </a:p>
      </dgm:t>
    </dgm:pt>
    <dgm:pt modelId="{21E19CE1-5BB7-47D4-B972-4259E62EA976}" type="parTrans" cxnId="{50F067EE-B2E0-44A9-BF39-7E2A579E660C}">
      <dgm:prSet/>
      <dgm:spPr/>
      <dgm:t>
        <a:bodyPr/>
        <a:lstStyle/>
        <a:p>
          <a:endParaRPr lang="en-US"/>
        </a:p>
      </dgm:t>
    </dgm:pt>
    <dgm:pt modelId="{01A75247-E843-48E9-A6A6-08183B9FBFE1}" type="sibTrans" cxnId="{50F067EE-B2E0-44A9-BF39-7E2A579E660C}">
      <dgm:prSet/>
      <dgm:spPr/>
      <dgm:t>
        <a:bodyPr/>
        <a:lstStyle/>
        <a:p>
          <a:endParaRPr lang="en-US"/>
        </a:p>
      </dgm:t>
    </dgm:pt>
    <dgm:pt modelId="{8444F90D-39D5-486B-9DC5-C9BCE104EC02}">
      <dgm:prSet phldrT="[Text]" custT="1"/>
      <dgm:spPr/>
      <dgm:t>
        <a:bodyPr/>
        <a:lstStyle/>
        <a:p>
          <a:endParaRPr lang="en-US" sz="400" dirty="0"/>
        </a:p>
      </dgm:t>
    </dgm:pt>
    <dgm:pt modelId="{312C0B80-7BC8-4CA1-B832-5F4D650D4CD1}" type="parTrans" cxnId="{DB8B9A5A-DBD0-452B-B63A-35539773DBD6}">
      <dgm:prSet/>
      <dgm:spPr/>
      <dgm:t>
        <a:bodyPr/>
        <a:lstStyle/>
        <a:p>
          <a:endParaRPr lang="en-US"/>
        </a:p>
      </dgm:t>
    </dgm:pt>
    <dgm:pt modelId="{71582F2C-6A39-440E-BCF7-B345F3B8398C}" type="sibTrans" cxnId="{DB8B9A5A-DBD0-452B-B63A-35539773DBD6}">
      <dgm:prSet/>
      <dgm:spPr/>
      <dgm:t>
        <a:bodyPr/>
        <a:lstStyle/>
        <a:p>
          <a:endParaRPr lang="en-US"/>
        </a:p>
      </dgm:t>
    </dgm:pt>
    <dgm:pt modelId="{05F0E1BC-6A6E-4FD9-9C90-1E767DDFDA62}">
      <dgm:prSet phldrT="[Text]" custT="1"/>
      <dgm:spPr/>
      <dgm:t>
        <a:bodyPr/>
        <a:lstStyle/>
        <a:p>
          <a:r>
            <a:rPr lang="en-US" sz="1300" i="1" dirty="0"/>
            <a:t>Note that the caller </a:t>
          </a:r>
          <a:r>
            <a:rPr lang="en-US" sz="1300" i="1" u="sng" dirty="0"/>
            <a:t>will be able to hear you</a:t>
          </a:r>
          <a:r>
            <a:rPr lang="en-US" sz="1300" i="1" u="none" dirty="0"/>
            <a:t> until</a:t>
          </a:r>
          <a:r>
            <a:rPr lang="en-US" sz="1300" i="1" dirty="0"/>
            <a:t> you press the </a:t>
          </a:r>
          <a:r>
            <a:rPr lang="en-US" sz="1300" b="1" i="1" dirty="0"/>
            <a:t>Enter</a:t>
          </a:r>
          <a:r>
            <a:rPr lang="en-US" sz="1300" i="1" dirty="0"/>
            <a:t> soft key</a:t>
          </a:r>
        </a:p>
      </dgm:t>
    </dgm:pt>
    <dgm:pt modelId="{3C40DDA5-9D32-41DB-8351-6ECE5F50E7E4}" type="parTrans" cxnId="{0D9BA6D5-27D7-4659-99EB-FC6E9E4D7AB7}">
      <dgm:prSet/>
      <dgm:spPr/>
      <dgm:t>
        <a:bodyPr/>
        <a:lstStyle/>
        <a:p>
          <a:endParaRPr lang="en-US"/>
        </a:p>
      </dgm:t>
    </dgm:pt>
    <dgm:pt modelId="{D54D712A-9C18-4188-B2D9-D330B85677B4}" type="sibTrans" cxnId="{0D9BA6D5-27D7-4659-99EB-FC6E9E4D7AB7}">
      <dgm:prSet/>
      <dgm:spPr/>
      <dgm:t>
        <a:bodyPr/>
        <a:lstStyle/>
        <a:p>
          <a:endParaRPr lang="en-US"/>
        </a:p>
      </dgm:t>
    </dgm:pt>
    <dgm:pt modelId="{96E83284-1588-4298-8E05-5035C756363D}">
      <dgm:prSet phldrT="[Text]" custT="1"/>
      <dgm:spPr/>
      <dgm:t>
        <a:bodyPr/>
        <a:lstStyle/>
        <a:p>
          <a:endParaRPr lang="en-US" sz="400" dirty="0"/>
        </a:p>
      </dgm:t>
    </dgm:pt>
    <dgm:pt modelId="{9DE7072B-B341-4AEE-9708-CC04C34C15A7}" type="parTrans" cxnId="{A36F4B31-133F-400C-B184-33385507F781}">
      <dgm:prSet/>
      <dgm:spPr/>
      <dgm:t>
        <a:bodyPr/>
        <a:lstStyle/>
        <a:p>
          <a:endParaRPr lang="en-US"/>
        </a:p>
      </dgm:t>
    </dgm:pt>
    <dgm:pt modelId="{D5E7D9D7-CACB-4F92-8880-67DA05903CA7}" type="sibTrans" cxnId="{A36F4B31-133F-400C-B184-33385507F781}">
      <dgm:prSet/>
      <dgm:spPr/>
      <dgm:t>
        <a:bodyPr/>
        <a:lstStyle/>
        <a:p>
          <a:endParaRPr lang="en-US"/>
        </a:p>
      </dgm:t>
    </dgm:pt>
    <dgm:pt modelId="{21A97B14-8A54-4CB3-8EDF-53E2BEF1C5F9}">
      <dgm:prSet phldrT="[Text]" custT="1"/>
      <dgm:spPr/>
      <dgm:t>
        <a:bodyPr/>
        <a:lstStyle/>
        <a:p>
          <a:endParaRPr lang="en-US" sz="1300" i="1" dirty="0"/>
        </a:p>
      </dgm:t>
    </dgm:pt>
    <dgm:pt modelId="{4B1B8608-09D4-4E4F-9926-9B0128CB56E8}" type="parTrans" cxnId="{2E4D97E8-A854-46DF-A229-737BDC128468}">
      <dgm:prSet/>
      <dgm:spPr/>
      <dgm:t>
        <a:bodyPr/>
        <a:lstStyle/>
        <a:p>
          <a:endParaRPr lang="en-US"/>
        </a:p>
      </dgm:t>
    </dgm:pt>
    <dgm:pt modelId="{578E2AC3-FAB2-4CA8-BAD8-73D068192917}" type="sibTrans" cxnId="{2E4D97E8-A854-46DF-A229-737BDC128468}">
      <dgm:prSet/>
      <dgm:spPr/>
      <dgm:t>
        <a:bodyPr/>
        <a:lstStyle/>
        <a:p>
          <a:endParaRPr lang="en-US"/>
        </a:p>
      </dgm:t>
    </dgm:pt>
    <dgm:pt modelId="{7362FD04-036C-40CE-9551-27CE09050C7D}" type="pres">
      <dgm:prSet presAssocID="{6ED29085-51D9-4128-9766-B4FF6D6FBF9B}" presName="linear" presStyleCnt="0">
        <dgm:presLayoutVars>
          <dgm:dir/>
          <dgm:animLvl val="lvl"/>
          <dgm:resizeHandles val="exact"/>
        </dgm:presLayoutVars>
      </dgm:prSet>
      <dgm:spPr/>
    </dgm:pt>
    <dgm:pt modelId="{DB114EC3-B91E-450C-B3E7-3B8DACBE61AA}" type="pres">
      <dgm:prSet presAssocID="{342CEAC6-7C4F-4076-8498-B198515C2029}" presName="parentLin" presStyleCnt="0"/>
      <dgm:spPr/>
    </dgm:pt>
    <dgm:pt modelId="{1A3DB3A1-58FD-49AE-80CD-1566BB82FC55}" type="pres">
      <dgm:prSet presAssocID="{342CEAC6-7C4F-4076-8498-B198515C2029}" presName="parentLeftMargin" presStyleLbl="node1" presStyleIdx="0" presStyleCnt="2"/>
      <dgm:spPr/>
    </dgm:pt>
    <dgm:pt modelId="{7FC44EF0-EF08-4576-B362-EE602B53072D}" type="pres">
      <dgm:prSet presAssocID="{342CEAC6-7C4F-4076-8498-B198515C2029}" presName="parentText" presStyleLbl="node1" presStyleIdx="0" presStyleCnt="2" custScaleY="35343" custLinFactNeighborX="36909" custLinFactNeighborY="-60583">
        <dgm:presLayoutVars>
          <dgm:chMax val="0"/>
          <dgm:bulletEnabled val="1"/>
        </dgm:presLayoutVars>
      </dgm:prSet>
      <dgm:spPr/>
    </dgm:pt>
    <dgm:pt modelId="{F34E4BDC-0B29-429E-B7F0-B1FD29BDFD29}" type="pres">
      <dgm:prSet presAssocID="{342CEAC6-7C4F-4076-8498-B198515C2029}" presName="negativeSpace" presStyleCnt="0"/>
      <dgm:spPr/>
    </dgm:pt>
    <dgm:pt modelId="{2CAF38A3-C20A-4A64-9569-048C7F555641}" type="pres">
      <dgm:prSet presAssocID="{342CEAC6-7C4F-4076-8498-B198515C2029}" presName="childText" presStyleLbl="conFgAcc1" presStyleIdx="0" presStyleCnt="2" custScaleY="68750" custLinFactY="-7004" custLinFactNeighborX="554" custLinFactNeighborY="-100000">
        <dgm:presLayoutVars>
          <dgm:bulletEnabled val="1"/>
        </dgm:presLayoutVars>
      </dgm:prSet>
      <dgm:spPr/>
    </dgm:pt>
    <dgm:pt modelId="{46752074-4B55-4971-B385-7C2D043D4340}" type="pres">
      <dgm:prSet presAssocID="{DC9D7611-6ABE-4674-AE20-2E2AF02CB7C4}" presName="spaceBetweenRectangles" presStyleCnt="0"/>
      <dgm:spPr/>
    </dgm:pt>
    <dgm:pt modelId="{AEF92660-9340-4354-9B9B-512A06AEB5EA}" type="pres">
      <dgm:prSet presAssocID="{C091A2F9-3A40-4F56-86A1-1AE00D1F6D78}" presName="parentLin" presStyleCnt="0"/>
      <dgm:spPr/>
    </dgm:pt>
    <dgm:pt modelId="{F704BCB8-86D0-47CB-BC93-EB0C34996B41}" type="pres">
      <dgm:prSet presAssocID="{C091A2F9-3A40-4F56-86A1-1AE00D1F6D78}" presName="parentLeftMargin" presStyleLbl="node1" presStyleIdx="0" presStyleCnt="2"/>
      <dgm:spPr/>
    </dgm:pt>
    <dgm:pt modelId="{E06B00AA-CED7-42BC-9E33-9EB9A2812E2A}" type="pres">
      <dgm:prSet presAssocID="{C091A2F9-3A40-4F56-86A1-1AE00D1F6D78}" presName="parentText" presStyleLbl="node1" presStyleIdx="1" presStyleCnt="2" custScaleY="35262" custLinFactNeighborX="25836" custLinFactNeighborY="-41240">
        <dgm:presLayoutVars>
          <dgm:chMax val="0"/>
          <dgm:bulletEnabled val="1"/>
        </dgm:presLayoutVars>
      </dgm:prSet>
      <dgm:spPr/>
    </dgm:pt>
    <dgm:pt modelId="{3B285D62-9FDE-42DC-A593-856864C67F03}" type="pres">
      <dgm:prSet presAssocID="{C091A2F9-3A40-4F56-86A1-1AE00D1F6D78}" presName="negativeSpace" presStyleCnt="0"/>
      <dgm:spPr/>
    </dgm:pt>
    <dgm:pt modelId="{9A349DE6-1BAA-4DA5-99D4-70078D3725CC}" type="pres">
      <dgm:prSet presAssocID="{C091A2F9-3A40-4F56-86A1-1AE00D1F6D78}" presName="childText" presStyleLbl="conFgAcc1" presStyleIdx="1" presStyleCnt="2" custAng="0" custScaleY="67406" custLinFactNeighborY="-19913">
        <dgm:presLayoutVars>
          <dgm:bulletEnabled val="1"/>
        </dgm:presLayoutVars>
      </dgm:prSet>
      <dgm:spPr/>
    </dgm:pt>
  </dgm:ptLst>
  <dgm:cxnLst>
    <dgm:cxn modelId="{2673DF16-F616-48C8-8037-73C3047B6C26}" type="presOf" srcId="{09459C49-A8B2-4CAA-8230-A03766203291}" destId="{2CAF38A3-C20A-4A64-9569-048C7F555641}" srcOrd="0" destOrd="0" presId="urn:microsoft.com/office/officeart/2005/8/layout/list1"/>
    <dgm:cxn modelId="{A509B71C-A9CB-4D1E-873E-016BF66B1509}" srcId="{342CEAC6-7C4F-4076-8498-B198515C2029}" destId="{4DE00D9B-C244-496F-8FB8-C7828686AD3C}" srcOrd="2" destOrd="0" parTransId="{D754575E-0867-48D8-8D78-9E71227021B0}" sibTransId="{A2C977A0-2CA6-4A73-A186-72F651E13FD0}"/>
    <dgm:cxn modelId="{55ADD21F-D4AC-44AC-B241-E244ECFBEE70}" type="presOf" srcId="{C091A2F9-3A40-4F56-86A1-1AE00D1F6D78}" destId="{F704BCB8-86D0-47CB-BC93-EB0C34996B41}" srcOrd="0" destOrd="0" presId="urn:microsoft.com/office/officeart/2005/8/layout/list1"/>
    <dgm:cxn modelId="{A36F4B31-133F-400C-B184-33385507F781}" srcId="{342CEAC6-7C4F-4076-8498-B198515C2029}" destId="{96E83284-1588-4298-8E05-5035C756363D}" srcOrd="5" destOrd="0" parTransId="{9DE7072B-B341-4AEE-9708-CC04C34C15A7}" sibTransId="{D5E7D9D7-CACB-4F92-8880-67DA05903CA7}"/>
    <dgm:cxn modelId="{529C4034-B797-48D8-BDC7-5F4C1635EBEC}" srcId="{C091A2F9-3A40-4F56-86A1-1AE00D1F6D78}" destId="{8776119A-E83B-44D2-8672-A1176E8F62FA}" srcOrd="0" destOrd="0" parTransId="{BF5C97EA-BAC6-4688-8FC0-41299E5510FA}" sibTransId="{8DBAD9A0-7E07-4DC0-A62A-595F6D25D491}"/>
    <dgm:cxn modelId="{4F6BC137-B671-487A-9613-3B20B3D276F4}" type="presOf" srcId="{4DE00D9B-C244-496F-8FB8-C7828686AD3C}" destId="{2CAF38A3-C20A-4A64-9569-048C7F555641}" srcOrd="0" destOrd="2" presId="urn:microsoft.com/office/officeart/2005/8/layout/list1"/>
    <dgm:cxn modelId="{2F3C8D39-4D7D-4F60-883E-2655163AAD78}" srcId="{342CEAC6-7C4F-4076-8498-B198515C2029}" destId="{09459C49-A8B2-4CAA-8230-A03766203291}" srcOrd="0" destOrd="0" parTransId="{5CDA0C39-3517-4C31-B89D-C9C18A099F7E}" sibTransId="{AD17B45D-C04F-4611-92DA-2808749963CA}"/>
    <dgm:cxn modelId="{248F423D-9FF8-4FE4-AD06-B701FB1CD5A0}" type="presOf" srcId="{6ED29085-51D9-4128-9766-B4FF6D6FBF9B}" destId="{7362FD04-036C-40CE-9551-27CE09050C7D}" srcOrd="0" destOrd="0" presId="urn:microsoft.com/office/officeart/2005/8/layout/list1"/>
    <dgm:cxn modelId="{AED6D25F-60F1-45BB-B4ED-6BA19676B61C}" type="presOf" srcId="{C091A2F9-3A40-4F56-86A1-1AE00D1F6D78}" destId="{E06B00AA-CED7-42BC-9E33-9EB9A2812E2A}" srcOrd="1" destOrd="0" presId="urn:microsoft.com/office/officeart/2005/8/layout/list1"/>
    <dgm:cxn modelId="{FEFEB669-78CC-45DF-995D-29F6C553671A}" type="presOf" srcId="{342CEAC6-7C4F-4076-8498-B198515C2029}" destId="{7FC44EF0-EF08-4576-B362-EE602B53072D}" srcOrd="1" destOrd="0" presId="urn:microsoft.com/office/officeart/2005/8/layout/list1"/>
    <dgm:cxn modelId="{1EC3F44A-21F6-4A8F-BC82-0FD95F64CEF7}" type="presOf" srcId="{342CEAC6-7C4F-4076-8498-B198515C2029}" destId="{1A3DB3A1-58FD-49AE-80CD-1566BB82FC55}" srcOrd="0" destOrd="0" presId="urn:microsoft.com/office/officeart/2005/8/layout/list1"/>
    <dgm:cxn modelId="{1AEE7B75-5716-41EC-AE2B-7BD931A2597A}" srcId="{6ED29085-51D9-4128-9766-B4FF6D6FBF9B}" destId="{342CEAC6-7C4F-4076-8498-B198515C2029}" srcOrd="0" destOrd="0" parTransId="{A25ACEB6-1A72-45D2-A26D-9B9C7C405E14}" sibTransId="{DC9D7611-6ABE-4674-AE20-2E2AF02CB7C4}"/>
    <dgm:cxn modelId="{DB8B9A5A-DBD0-452B-B63A-35539773DBD6}" srcId="{342CEAC6-7C4F-4076-8498-B198515C2029}" destId="{8444F90D-39D5-486B-9DC5-C9BCE104EC02}" srcOrd="3" destOrd="0" parTransId="{312C0B80-7BC8-4CA1-B832-5F4D650D4CD1}" sibTransId="{71582F2C-6A39-440E-BCF7-B345F3B8398C}"/>
    <dgm:cxn modelId="{94F92883-4FC4-48A7-9BD2-BBD91D7B4561}" srcId="{342CEAC6-7C4F-4076-8498-B198515C2029}" destId="{7FBA4E85-5630-4104-BA1D-63E5D600ED2D}" srcOrd="4" destOrd="0" parTransId="{544CF785-39E1-4E42-A19E-15866DD8FA41}" sibTransId="{E81AD41D-0A98-4B51-8911-C06891F34A16}"/>
    <dgm:cxn modelId="{DF7DEE9B-6AF6-4536-B633-ACB4EA0E9AAE}" type="presOf" srcId="{8444F90D-39D5-486B-9DC5-C9BCE104EC02}" destId="{2CAF38A3-C20A-4A64-9569-048C7F555641}" srcOrd="0" destOrd="3" presId="urn:microsoft.com/office/officeart/2005/8/layout/list1"/>
    <dgm:cxn modelId="{8C8A169F-BBE7-400B-9884-E0B7C85AFA42}" type="presOf" srcId="{21A97B14-8A54-4CB3-8EDF-53E2BEF1C5F9}" destId="{2CAF38A3-C20A-4A64-9569-048C7F555641}" srcOrd="0" destOrd="7" presId="urn:microsoft.com/office/officeart/2005/8/layout/list1"/>
    <dgm:cxn modelId="{27E200A7-C2B8-46B3-97E7-997D0E8ADD17}" type="presOf" srcId="{05F0E1BC-6A6E-4FD9-9C90-1E767DDFDA62}" destId="{2CAF38A3-C20A-4A64-9569-048C7F555641}" srcOrd="0" destOrd="6" presId="urn:microsoft.com/office/officeart/2005/8/layout/list1"/>
    <dgm:cxn modelId="{F7FDD4B7-650B-4B03-81A4-3AFDA9C16934}" srcId="{6ED29085-51D9-4128-9766-B4FF6D6FBF9B}" destId="{C091A2F9-3A40-4F56-86A1-1AE00D1F6D78}" srcOrd="1" destOrd="0" parTransId="{2C705C09-042E-4C94-B9C4-469416942130}" sibTransId="{2FD61547-B021-41D9-8980-5F86780856DC}"/>
    <dgm:cxn modelId="{06CC71BC-DF50-49C2-9B0C-10607383A06F}" type="presOf" srcId="{8776119A-E83B-44D2-8672-A1176E8F62FA}" destId="{9A349DE6-1BAA-4DA5-99D4-70078D3725CC}" srcOrd="0" destOrd="0" presId="urn:microsoft.com/office/officeart/2005/8/layout/list1"/>
    <dgm:cxn modelId="{6097C7CE-D8B7-41F8-B329-BC8050AF3755}" type="presOf" srcId="{7FBA4E85-5630-4104-BA1D-63E5D600ED2D}" destId="{2CAF38A3-C20A-4A64-9569-048C7F555641}" srcOrd="0" destOrd="4" presId="urn:microsoft.com/office/officeart/2005/8/layout/list1"/>
    <dgm:cxn modelId="{0D9BA6D5-27D7-4659-99EB-FC6E9E4D7AB7}" srcId="{342CEAC6-7C4F-4076-8498-B198515C2029}" destId="{05F0E1BC-6A6E-4FD9-9C90-1E767DDFDA62}" srcOrd="6" destOrd="0" parTransId="{3C40DDA5-9D32-41DB-8351-6ECE5F50E7E4}" sibTransId="{D54D712A-9C18-4188-B2D9-D330B85677B4}"/>
    <dgm:cxn modelId="{150CF0D9-0C63-49E3-921A-FFADA1F300D2}" type="presOf" srcId="{96E83284-1588-4298-8E05-5035C756363D}" destId="{2CAF38A3-C20A-4A64-9569-048C7F555641}" srcOrd="0" destOrd="5" presId="urn:microsoft.com/office/officeart/2005/8/layout/list1"/>
    <dgm:cxn modelId="{2E4D97E8-A854-46DF-A229-737BDC128468}" srcId="{342CEAC6-7C4F-4076-8498-B198515C2029}" destId="{21A97B14-8A54-4CB3-8EDF-53E2BEF1C5F9}" srcOrd="7" destOrd="0" parTransId="{4B1B8608-09D4-4E4F-9926-9B0128CB56E8}" sibTransId="{578E2AC3-FAB2-4CA8-BAD8-73D068192917}"/>
    <dgm:cxn modelId="{50F067EE-B2E0-44A9-BF39-7E2A579E660C}" srcId="{342CEAC6-7C4F-4076-8498-B198515C2029}" destId="{F1FE4BF8-8FDC-4B9A-B717-85EC9E431849}" srcOrd="1" destOrd="0" parTransId="{21E19CE1-5BB7-47D4-B972-4259E62EA976}" sibTransId="{01A75247-E843-48E9-A6A6-08183B9FBFE1}"/>
    <dgm:cxn modelId="{786121F7-7264-4090-81D2-BFE2A253EB0B}" type="presOf" srcId="{F1FE4BF8-8FDC-4B9A-B717-85EC9E431849}" destId="{2CAF38A3-C20A-4A64-9569-048C7F555641}" srcOrd="0" destOrd="1" presId="urn:microsoft.com/office/officeart/2005/8/layout/list1"/>
    <dgm:cxn modelId="{D3346FDC-6ED5-4C96-9A28-B8DE0C50C82F}" type="presParOf" srcId="{7362FD04-036C-40CE-9551-27CE09050C7D}" destId="{DB114EC3-B91E-450C-B3E7-3B8DACBE61AA}" srcOrd="0" destOrd="0" presId="urn:microsoft.com/office/officeart/2005/8/layout/list1"/>
    <dgm:cxn modelId="{7FCEEFC1-5421-4FD9-AFEE-4A0378B9ACBC}" type="presParOf" srcId="{DB114EC3-B91E-450C-B3E7-3B8DACBE61AA}" destId="{1A3DB3A1-58FD-49AE-80CD-1566BB82FC55}" srcOrd="0" destOrd="0" presId="urn:microsoft.com/office/officeart/2005/8/layout/list1"/>
    <dgm:cxn modelId="{A36E1889-AAF3-4D63-9609-60F1CA7CF0FF}" type="presParOf" srcId="{DB114EC3-B91E-450C-B3E7-3B8DACBE61AA}" destId="{7FC44EF0-EF08-4576-B362-EE602B53072D}" srcOrd="1" destOrd="0" presId="urn:microsoft.com/office/officeart/2005/8/layout/list1"/>
    <dgm:cxn modelId="{5A6538C7-6AB8-49F5-A63E-DF1FD257DA6D}" type="presParOf" srcId="{7362FD04-036C-40CE-9551-27CE09050C7D}" destId="{F34E4BDC-0B29-429E-B7F0-B1FD29BDFD29}" srcOrd="1" destOrd="0" presId="urn:microsoft.com/office/officeart/2005/8/layout/list1"/>
    <dgm:cxn modelId="{B9DFE062-0B6C-42F0-B9FD-1884F3B7AB84}" type="presParOf" srcId="{7362FD04-036C-40CE-9551-27CE09050C7D}" destId="{2CAF38A3-C20A-4A64-9569-048C7F555641}" srcOrd="2" destOrd="0" presId="urn:microsoft.com/office/officeart/2005/8/layout/list1"/>
    <dgm:cxn modelId="{BA3A5D6B-81FD-4E28-98D1-1C1C0D54E01C}" type="presParOf" srcId="{7362FD04-036C-40CE-9551-27CE09050C7D}" destId="{46752074-4B55-4971-B385-7C2D043D4340}" srcOrd="3" destOrd="0" presId="urn:microsoft.com/office/officeart/2005/8/layout/list1"/>
    <dgm:cxn modelId="{2D3A2716-9F6D-4E2A-AB9B-5796A7399455}" type="presParOf" srcId="{7362FD04-036C-40CE-9551-27CE09050C7D}" destId="{AEF92660-9340-4354-9B9B-512A06AEB5EA}" srcOrd="4" destOrd="0" presId="urn:microsoft.com/office/officeart/2005/8/layout/list1"/>
    <dgm:cxn modelId="{B4274FB0-D07A-42D0-8FE7-C2DB22AD9E73}" type="presParOf" srcId="{AEF92660-9340-4354-9B9B-512A06AEB5EA}" destId="{F704BCB8-86D0-47CB-BC93-EB0C34996B41}" srcOrd="0" destOrd="0" presId="urn:microsoft.com/office/officeart/2005/8/layout/list1"/>
    <dgm:cxn modelId="{DE22A8A1-383A-49EE-8BD8-1E4DDB5EDFEE}" type="presParOf" srcId="{AEF92660-9340-4354-9B9B-512A06AEB5EA}" destId="{E06B00AA-CED7-42BC-9E33-9EB9A2812E2A}" srcOrd="1" destOrd="0" presId="urn:microsoft.com/office/officeart/2005/8/layout/list1"/>
    <dgm:cxn modelId="{942AA5D8-B98D-4220-BC6D-33919DFCC8D3}" type="presParOf" srcId="{7362FD04-036C-40CE-9551-27CE09050C7D}" destId="{3B285D62-9FDE-42DC-A593-856864C67F03}" srcOrd="5" destOrd="0" presId="urn:microsoft.com/office/officeart/2005/8/layout/list1"/>
    <dgm:cxn modelId="{88DE4995-BA55-4E5C-B36F-E67875DAD21C}" type="presParOf" srcId="{7362FD04-036C-40CE-9551-27CE09050C7D}" destId="{9A349DE6-1BAA-4DA5-99D4-70078D3725CC}"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A56798F-B234-423F-95BF-20C615A75B5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C65F595F-9BA0-490F-8930-01911E5E9CD6}">
      <dgm:prSet phldrT="[Text]" custT="1"/>
      <dgm:spPr/>
      <dgm:t>
        <a:bodyPr/>
        <a:lstStyle/>
        <a:p>
          <a:r>
            <a:rPr lang="en-US" sz="2000" b="1" dirty="0"/>
            <a:t>Conference</a:t>
          </a:r>
        </a:p>
      </dgm:t>
    </dgm:pt>
    <dgm:pt modelId="{BDC837C7-F44F-4E0A-8177-AAE8543B9BD4}" type="parTrans" cxnId="{9FAB96C7-9B23-4C6A-ACD4-2172A90621C4}">
      <dgm:prSet/>
      <dgm:spPr/>
      <dgm:t>
        <a:bodyPr/>
        <a:lstStyle/>
        <a:p>
          <a:endParaRPr lang="en-US"/>
        </a:p>
      </dgm:t>
    </dgm:pt>
    <dgm:pt modelId="{0EABB328-4524-40FA-8039-A78C7C28A7D0}" type="sibTrans" cxnId="{9FAB96C7-9B23-4C6A-ACD4-2172A90621C4}">
      <dgm:prSet/>
      <dgm:spPr/>
      <dgm:t>
        <a:bodyPr/>
        <a:lstStyle/>
        <a:p>
          <a:endParaRPr lang="en-US"/>
        </a:p>
      </dgm:t>
    </dgm:pt>
    <dgm:pt modelId="{4E1C5CF5-6B3D-42A7-A33D-B30F9C203D72}">
      <dgm:prSet phldrT="[Text]" custT="1"/>
      <dgm:spPr/>
      <dgm:t>
        <a:bodyPr/>
        <a:lstStyle/>
        <a:p>
          <a:r>
            <a:rPr lang="en-US" sz="2000" b="1" dirty="0"/>
            <a:t>Cancel Conference</a:t>
          </a:r>
        </a:p>
      </dgm:t>
    </dgm:pt>
    <dgm:pt modelId="{8A8A430D-E522-45D3-82DF-3DD164691666}" type="parTrans" cxnId="{D2520BD7-2C45-4A29-89D7-826B3A8484D3}">
      <dgm:prSet/>
      <dgm:spPr/>
      <dgm:t>
        <a:bodyPr/>
        <a:lstStyle/>
        <a:p>
          <a:endParaRPr lang="en-US"/>
        </a:p>
      </dgm:t>
    </dgm:pt>
    <dgm:pt modelId="{69ECEF3B-8E25-46EF-9FF8-5221FAE3DCD5}" type="sibTrans" cxnId="{D2520BD7-2C45-4A29-89D7-826B3A8484D3}">
      <dgm:prSet/>
      <dgm:spPr/>
      <dgm:t>
        <a:bodyPr/>
        <a:lstStyle/>
        <a:p>
          <a:endParaRPr lang="en-US"/>
        </a:p>
      </dgm:t>
    </dgm:pt>
    <dgm:pt modelId="{8C8B6394-4FAF-4DB4-A969-58ABA9A23995}">
      <dgm:prSet phldrT="[Text]" custT="1"/>
      <dgm:spPr/>
      <dgm:t>
        <a:bodyPr/>
        <a:lstStyle/>
        <a:p>
          <a:r>
            <a:rPr lang="en-US" sz="1300" dirty="0"/>
            <a:t>While you’re on a call press the </a:t>
          </a:r>
          <a:r>
            <a:rPr lang="en-US" sz="1300" b="1" dirty="0" err="1"/>
            <a:t>Confrnc</a:t>
          </a:r>
          <a:r>
            <a:rPr lang="en-US" sz="1300" b="1" dirty="0"/>
            <a:t> </a:t>
          </a:r>
          <a:r>
            <a:rPr lang="en-US" sz="1300" b="0" dirty="0"/>
            <a:t>soft key</a:t>
          </a:r>
          <a:endParaRPr lang="en-US" sz="1300" b="1" dirty="0"/>
        </a:p>
      </dgm:t>
    </dgm:pt>
    <dgm:pt modelId="{C3CCF9A5-89FE-4B24-8573-33C17BEAE42A}" type="parTrans" cxnId="{74F0FB03-A3F4-4A76-9DD0-0713689E179E}">
      <dgm:prSet/>
      <dgm:spPr/>
      <dgm:t>
        <a:bodyPr/>
        <a:lstStyle/>
        <a:p>
          <a:endParaRPr lang="en-US"/>
        </a:p>
      </dgm:t>
    </dgm:pt>
    <dgm:pt modelId="{7DDF2028-00E8-4657-B2C7-E87224E5E529}" type="sibTrans" cxnId="{74F0FB03-A3F4-4A76-9DD0-0713689E179E}">
      <dgm:prSet/>
      <dgm:spPr/>
      <dgm:t>
        <a:bodyPr/>
        <a:lstStyle/>
        <a:p>
          <a:endParaRPr lang="en-US"/>
        </a:p>
      </dgm:t>
    </dgm:pt>
    <dgm:pt modelId="{9ADD1A88-0B6B-42ED-8898-6686B6A493B4}">
      <dgm:prSet phldrT="[Text]" custT="1"/>
      <dgm:spPr/>
      <dgm:t>
        <a:bodyPr/>
        <a:lstStyle/>
        <a:p>
          <a:r>
            <a:rPr lang="en-US" sz="1300" dirty="0"/>
            <a:t>Dial the extension or telephone number you wish to add</a:t>
          </a:r>
        </a:p>
      </dgm:t>
    </dgm:pt>
    <dgm:pt modelId="{FFB05EDE-84DD-4952-A836-2E553B4E0C4F}" type="parTrans" cxnId="{B58A60B8-63DD-495B-AB6D-ECB7CBDABEC3}">
      <dgm:prSet/>
      <dgm:spPr/>
      <dgm:t>
        <a:bodyPr/>
        <a:lstStyle/>
        <a:p>
          <a:endParaRPr lang="en-US"/>
        </a:p>
      </dgm:t>
    </dgm:pt>
    <dgm:pt modelId="{C5AD9DA2-5BC3-435D-A496-D4438C2B1879}" type="sibTrans" cxnId="{B58A60B8-63DD-495B-AB6D-ECB7CBDABEC3}">
      <dgm:prSet/>
      <dgm:spPr/>
      <dgm:t>
        <a:bodyPr/>
        <a:lstStyle/>
        <a:p>
          <a:endParaRPr lang="en-US"/>
        </a:p>
      </dgm:t>
    </dgm:pt>
    <dgm:pt modelId="{C14AD6BE-385A-4908-B17A-515D13DF4E7F}">
      <dgm:prSet phldrT="[Text]" custT="1"/>
      <dgm:spPr/>
      <dgm:t>
        <a:bodyPr/>
        <a:lstStyle/>
        <a:p>
          <a:r>
            <a:rPr lang="en-US" sz="1300" dirty="0"/>
            <a:t>After you announce the call, press </a:t>
          </a:r>
          <a:r>
            <a:rPr lang="en-US" sz="1300" b="1" dirty="0" err="1"/>
            <a:t>Confrnc</a:t>
          </a:r>
          <a:r>
            <a:rPr lang="en-US" sz="1300" b="1" dirty="0"/>
            <a:t> </a:t>
          </a:r>
          <a:r>
            <a:rPr lang="en-US" sz="1300" dirty="0"/>
            <a:t>again and everyone is connected</a:t>
          </a:r>
        </a:p>
      </dgm:t>
    </dgm:pt>
    <dgm:pt modelId="{7AA33BEC-029B-48FD-93C0-2444F90414A7}" type="parTrans" cxnId="{84918556-7D99-468C-BCB4-BE167401C495}">
      <dgm:prSet/>
      <dgm:spPr/>
      <dgm:t>
        <a:bodyPr/>
        <a:lstStyle/>
        <a:p>
          <a:endParaRPr lang="en-US"/>
        </a:p>
      </dgm:t>
    </dgm:pt>
    <dgm:pt modelId="{733755DD-FCAB-4818-B0B2-8BFFA49CEA37}" type="sibTrans" cxnId="{84918556-7D99-468C-BCB4-BE167401C495}">
      <dgm:prSet/>
      <dgm:spPr/>
      <dgm:t>
        <a:bodyPr/>
        <a:lstStyle/>
        <a:p>
          <a:endParaRPr lang="en-US"/>
        </a:p>
      </dgm:t>
    </dgm:pt>
    <dgm:pt modelId="{6FEDE387-05AC-4787-9ECF-3EA913F38E39}">
      <dgm:prSet phldrT="[Text]" custT="1"/>
      <dgm:spPr/>
      <dgm:t>
        <a:bodyPr/>
        <a:lstStyle/>
        <a:p>
          <a:r>
            <a:rPr lang="en-US" sz="1300" dirty="0"/>
            <a:t>If a party doesn’t answer or can’t join the conference, press </a:t>
          </a:r>
          <a:r>
            <a:rPr lang="en-US" sz="1300" b="1" dirty="0"/>
            <a:t>Cancel</a:t>
          </a:r>
          <a:r>
            <a:rPr lang="en-US" sz="1300" dirty="0"/>
            <a:t> to return to the original members the call</a:t>
          </a:r>
        </a:p>
      </dgm:t>
    </dgm:pt>
    <dgm:pt modelId="{3718B363-5574-487F-97BB-A25DCAE5CCF9}" type="parTrans" cxnId="{A6F93412-9CAB-4024-96B5-7D9C2B89B82D}">
      <dgm:prSet/>
      <dgm:spPr/>
      <dgm:t>
        <a:bodyPr/>
        <a:lstStyle/>
        <a:p>
          <a:endParaRPr lang="en-US"/>
        </a:p>
      </dgm:t>
    </dgm:pt>
    <dgm:pt modelId="{C993F14A-5EE2-47E8-BB89-1DA83A3F6208}" type="sibTrans" cxnId="{A6F93412-9CAB-4024-96B5-7D9C2B89B82D}">
      <dgm:prSet/>
      <dgm:spPr/>
      <dgm:t>
        <a:bodyPr/>
        <a:lstStyle/>
        <a:p>
          <a:endParaRPr lang="en-US"/>
        </a:p>
      </dgm:t>
    </dgm:pt>
    <dgm:pt modelId="{5B60B1E2-8736-42C1-B2B5-2D48B88DD930}">
      <dgm:prSet phldrT="[Text]" custT="1"/>
      <dgm:spPr/>
      <dgm:t>
        <a:bodyPr/>
        <a:lstStyle/>
        <a:p>
          <a:endParaRPr lang="en-US" sz="400" b="1" dirty="0"/>
        </a:p>
      </dgm:t>
    </dgm:pt>
    <dgm:pt modelId="{FBED4505-9B16-4056-87CE-771510EDB4B3}" type="parTrans" cxnId="{D18AD06F-1C67-4CC4-821B-4D26573FBA5C}">
      <dgm:prSet/>
      <dgm:spPr/>
      <dgm:t>
        <a:bodyPr/>
        <a:lstStyle/>
        <a:p>
          <a:endParaRPr lang="en-US"/>
        </a:p>
      </dgm:t>
    </dgm:pt>
    <dgm:pt modelId="{2C34D1FE-C3AA-43AF-8D47-2259819F9DE5}" type="sibTrans" cxnId="{D18AD06F-1C67-4CC4-821B-4D26573FBA5C}">
      <dgm:prSet/>
      <dgm:spPr/>
      <dgm:t>
        <a:bodyPr/>
        <a:lstStyle/>
        <a:p>
          <a:endParaRPr lang="en-US"/>
        </a:p>
      </dgm:t>
    </dgm:pt>
    <dgm:pt modelId="{EEC933AD-BB08-41A0-9853-82BF8065C73D}">
      <dgm:prSet phldrT="[Text]" custT="1"/>
      <dgm:spPr/>
      <dgm:t>
        <a:bodyPr/>
        <a:lstStyle/>
        <a:p>
          <a:endParaRPr lang="en-US" sz="400" dirty="0"/>
        </a:p>
      </dgm:t>
    </dgm:pt>
    <dgm:pt modelId="{86EA9155-8C52-427E-8C0F-082A8FC03E0B}" type="parTrans" cxnId="{38B052D6-21F5-4512-BA83-660EDC9E267C}">
      <dgm:prSet/>
      <dgm:spPr/>
      <dgm:t>
        <a:bodyPr/>
        <a:lstStyle/>
        <a:p>
          <a:endParaRPr lang="en-US"/>
        </a:p>
      </dgm:t>
    </dgm:pt>
    <dgm:pt modelId="{9A37564A-EF21-4710-A6E1-07218AECAFA7}" type="sibTrans" cxnId="{38B052D6-21F5-4512-BA83-660EDC9E267C}">
      <dgm:prSet/>
      <dgm:spPr/>
      <dgm:t>
        <a:bodyPr/>
        <a:lstStyle/>
        <a:p>
          <a:endParaRPr lang="en-US"/>
        </a:p>
      </dgm:t>
    </dgm:pt>
    <dgm:pt modelId="{C75E12D2-62D0-48C9-8058-E864A189CB57}">
      <dgm:prSet phldrT="[Text]" custT="1"/>
      <dgm:spPr/>
      <dgm:t>
        <a:bodyPr/>
        <a:lstStyle/>
        <a:p>
          <a:r>
            <a:rPr lang="en-US" sz="1300" dirty="0"/>
            <a:t>You can repeat these steps to conference up to 15 individuals including yourself, service permitting</a:t>
          </a:r>
        </a:p>
      </dgm:t>
    </dgm:pt>
    <dgm:pt modelId="{F721A09F-7502-4AF4-ADBF-AD19679EB1DC}" type="parTrans" cxnId="{3BCB9AFB-73F6-46C4-A920-82FC68AA2AC1}">
      <dgm:prSet/>
      <dgm:spPr/>
      <dgm:t>
        <a:bodyPr/>
        <a:lstStyle/>
        <a:p>
          <a:endParaRPr lang="en-US"/>
        </a:p>
      </dgm:t>
    </dgm:pt>
    <dgm:pt modelId="{430738DB-E8C2-45A5-BCB0-D953BFDE0362}" type="sibTrans" cxnId="{3BCB9AFB-73F6-46C4-A920-82FC68AA2AC1}">
      <dgm:prSet/>
      <dgm:spPr/>
      <dgm:t>
        <a:bodyPr/>
        <a:lstStyle/>
        <a:p>
          <a:endParaRPr lang="en-US"/>
        </a:p>
      </dgm:t>
    </dgm:pt>
    <dgm:pt modelId="{EB32813C-AB6A-4E7B-974C-3149BC5B0AFC}">
      <dgm:prSet phldrT="[Text]" custT="1"/>
      <dgm:spPr/>
      <dgm:t>
        <a:bodyPr/>
        <a:lstStyle/>
        <a:p>
          <a:endParaRPr lang="en-US" sz="400" dirty="0"/>
        </a:p>
      </dgm:t>
    </dgm:pt>
    <dgm:pt modelId="{D03B915E-18A3-49EA-AC3C-2CFB9B6B0902}" type="parTrans" cxnId="{264011EA-A650-48FF-8AB4-E6FDC1CF7DD5}">
      <dgm:prSet/>
      <dgm:spPr/>
      <dgm:t>
        <a:bodyPr/>
        <a:lstStyle/>
        <a:p>
          <a:endParaRPr lang="en-US"/>
        </a:p>
      </dgm:t>
    </dgm:pt>
    <dgm:pt modelId="{214D708A-F075-4ECC-BD19-E500DCDD5C50}" type="sibTrans" cxnId="{264011EA-A650-48FF-8AB4-E6FDC1CF7DD5}">
      <dgm:prSet/>
      <dgm:spPr/>
      <dgm:t>
        <a:bodyPr/>
        <a:lstStyle/>
        <a:p>
          <a:endParaRPr lang="en-US"/>
        </a:p>
      </dgm:t>
    </dgm:pt>
    <dgm:pt modelId="{80F2E380-7A4A-48D4-874A-56DDE3EE8E61}" type="pres">
      <dgm:prSet presAssocID="{BA56798F-B234-423F-95BF-20C615A75B52}" presName="linear" presStyleCnt="0">
        <dgm:presLayoutVars>
          <dgm:dir/>
          <dgm:animLvl val="lvl"/>
          <dgm:resizeHandles val="exact"/>
        </dgm:presLayoutVars>
      </dgm:prSet>
      <dgm:spPr/>
    </dgm:pt>
    <dgm:pt modelId="{6F10E400-60A6-4B31-8645-E0B3DF2F2768}" type="pres">
      <dgm:prSet presAssocID="{C65F595F-9BA0-490F-8930-01911E5E9CD6}" presName="parentLin" presStyleCnt="0"/>
      <dgm:spPr/>
    </dgm:pt>
    <dgm:pt modelId="{00F7F73F-83F5-4500-892C-DB12C02F26F4}" type="pres">
      <dgm:prSet presAssocID="{C65F595F-9BA0-490F-8930-01911E5E9CD6}" presName="parentLeftMargin" presStyleLbl="node1" presStyleIdx="0" presStyleCnt="2"/>
      <dgm:spPr/>
    </dgm:pt>
    <dgm:pt modelId="{E6BE4EA3-93EE-4947-B88B-42C4E2EC0B69}" type="pres">
      <dgm:prSet presAssocID="{C65F595F-9BA0-490F-8930-01911E5E9CD6}" presName="parentText" presStyleLbl="node1" presStyleIdx="0" presStyleCnt="2" custScaleY="35314" custLinFactNeighborX="1" custLinFactNeighborY="-59314">
        <dgm:presLayoutVars>
          <dgm:chMax val="0"/>
          <dgm:bulletEnabled val="1"/>
        </dgm:presLayoutVars>
      </dgm:prSet>
      <dgm:spPr/>
    </dgm:pt>
    <dgm:pt modelId="{2DFF9F15-6A8D-443E-BECB-8DD7B6B5CD92}" type="pres">
      <dgm:prSet presAssocID="{C65F595F-9BA0-490F-8930-01911E5E9CD6}" presName="negativeSpace" presStyleCnt="0"/>
      <dgm:spPr/>
    </dgm:pt>
    <dgm:pt modelId="{5010223C-07E3-4268-968B-76E8F288793C}" type="pres">
      <dgm:prSet presAssocID="{C65F595F-9BA0-490F-8930-01911E5E9CD6}" presName="childText" presStyleLbl="conFgAcc1" presStyleIdx="0" presStyleCnt="2" custScaleY="74772" custLinFactY="-5845" custLinFactNeighborX="-351" custLinFactNeighborY="-100000">
        <dgm:presLayoutVars>
          <dgm:bulletEnabled val="1"/>
        </dgm:presLayoutVars>
      </dgm:prSet>
      <dgm:spPr/>
    </dgm:pt>
    <dgm:pt modelId="{608DBAE8-4AA0-43D0-82DA-19EAD3470382}" type="pres">
      <dgm:prSet presAssocID="{0EABB328-4524-40FA-8039-A78C7C28A7D0}" presName="spaceBetweenRectangles" presStyleCnt="0"/>
      <dgm:spPr/>
    </dgm:pt>
    <dgm:pt modelId="{69D59B07-0F34-4707-8677-4822624CDA19}" type="pres">
      <dgm:prSet presAssocID="{4E1C5CF5-6B3D-42A7-A33D-B30F9C203D72}" presName="parentLin" presStyleCnt="0"/>
      <dgm:spPr/>
    </dgm:pt>
    <dgm:pt modelId="{23EC6483-CFA5-4099-B24C-55CBA9AA3432}" type="pres">
      <dgm:prSet presAssocID="{4E1C5CF5-6B3D-42A7-A33D-B30F9C203D72}" presName="parentLeftMargin" presStyleLbl="node1" presStyleIdx="0" presStyleCnt="2"/>
      <dgm:spPr/>
    </dgm:pt>
    <dgm:pt modelId="{08818BDD-2B72-45EB-8684-5469739F7457}" type="pres">
      <dgm:prSet presAssocID="{4E1C5CF5-6B3D-42A7-A33D-B30F9C203D72}" presName="parentText" presStyleLbl="node1" presStyleIdx="1" presStyleCnt="2" custScaleY="32091" custLinFactNeighborX="3510" custLinFactNeighborY="-38590">
        <dgm:presLayoutVars>
          <dgm:chMax val="0"/>
          <dgm:bulletEnabled val="1"/>
        </dgm:presLayoutVars>
      </dgm:prSet>
      <dgm:spPr/>
    </dgm:pt>
    <dgm:pt modelId="{F68D33AD-032A-4863-9CC7-A09E3377C1D9}" type="pres">
      <dgm:prSet presAssocID="{4E1C5CF5-6B3D-42A7-A33D-B30F9C203D72}" presName="negativeSpace" presStyleCnt="0"/>
      <dgm:spPr/>
    </dgm:pt>
    <dgm:pt modelId="{9160FD05-4A41-4D51-A09F-8A74DA20D9A8}" type="pres">
      <dgm:prSet presAssocID="{4E1C5CF5-6B3D-42A7-A33D-B30F9C203D72}" presName="childText" presStyleLbl="conFgAcc1" presStyleIdx="1" presStyleCnt="2" custScaleY="52263" custLinFactNeighborX="351" custLinFactNeighborY="-579">
        <dgm:presLayoutVars>
          <dgm:bulletEnabled val="1"/>
        </dgm:presLayoutVars>
      </dgm:prSet>
      <dgm:spPr/>
    </dgm:pt>
  </dgm:ptLst>
  <dgm:cxnLst>
    <dgm:cxn modelId="{74F0FB03-A3F4-4A76-9DD0-0713689E179E}" srcId="{C65F595F-9BA0-490F-8930-01911E5E9CD6}" destId="{8C8B6394-4FAF-4DB4-A969-58ABA9A23995}" srcOrd="0" destOrd="0" parTransId="{C3CCF9A5-89FE-4B24-8573-33C17BEAE42A}" sibTransId="{7DDF2028-00E8-4657-B2C7-E87224E5E529}"/>
    <dgm:cxn modelId="{A6F93412-9CAB-4024-96B5-7D9C2B89B82D}" srcId="{4E1C5CF5-6B3D-42A7-A33D-B30F9C203D72}" destId="{6FEDE387-05AC-4787-9ECF-3EA913F38E39}" srcOrd="0" destOrd="0" parTransId="{3718B363-5574-487F-97BB-A25DCAE5CCF9}" sibTransId="{C993F14A-5EE2-47E8-BB89-1DA83A3F6208}"/>
    <dgm:cxn modelId="{28152B2D-35F1-4CB7-AE81-8F577BBE18A3}" type="presOf" srcId="{C65F595F-9BA0-490F-8930-01911E5E9CD6}" destId="{00F7F73F-83F5-4500-892C-DB12C02F26F4}" srcOrd="0" destOrd="0" presId="urn:microsoft.com/office/officeart/2005/8/layout/list1"/>
    <dgm:cxn modelId="{CFA55F35-0AF9-44B1-8822-6E3FA231956F}" type="presOf" srcId="{4E1C5CF5-6B3D-42A7-A33D-B30F9C203D72}" destId="{23EC6483-CFA5-4099-B24C-55CBA9AA3432}" srcOrd="0" destOrd="0" presId="urn:microsoft.com/office/officeart/2005/8/layout/list1"/>
    <dgm:cxn modelId="{F97AC75C-E4DC-450D-960C-42DDB8EA3BB9}" type="presOf" srcId="{BA56798F-B234-423F-95BF-20C615A75B52}" destId="{80F2E380-7A4A-48D4-874A-56DDE3EE8E61}" srcOrd="0" destOrd="0" presId="urn:microsoft.com/office/officeart/2005/8/layout/list1"/>
    <dgm:cxn modelId="{5D74DB63-E828-45AC-9AB9-E45C65538B70}" type="presOf" srcId="{C14AD6BE-385A-4908-B17A-515D13DF4E7F}" destId="{5010223C-07E3-4268-968B-76E8F288793C}" srcOrd="0" destOrd="4" presId="urn:microsoft.com/office/officeart/2005/8/layout/list1"/>
    <dgm:cxn modelId="{D18AD06F-1C67-4CC4-821B-4D26573FBA5C}" srcId="{C65F595F-9BA0-490F-8930-01911E5E9CD6}" destId="{5B60B1E2-8736-42C1-B2B5-2D48B88DD930}" srcOrd="1" destOrd="0" parTransId="{FBED4505-9B16-4056-87CE-771510EDB4B3}" sibTransId="{2C34D1FE-C3AA-43AF-8D47-2259819F9DE5}"/>
    <dgm:cxn modelId="{D7C56E56-8FF0-424C-AC90-5C9605791503}" type="presOf" srcId="{5B60B1E2-8736-42C1-B2B5-2D48B88DD930}" destId="{5010223C-07E3-4268-968B-76E8F288793C}" srcOrd="0" destOrd="1" presId="urn:microsoft.com/office/officeart/2005/8/layout/list1"/>
    <dgm:cxn modelId="{84918556-7D99-468C-BCB4-BE167401C495}" srcId="{C65F595F-9BA0-490F-8930-01911E5E9CD6}" destId="{C14AD6BE-385A-4908-B17A-515D13DF4E7F}" srcOrd="4" destOrd="0" parTransId="{7AA33BEC-029B-48FD-93C0-2444F90414A7}" sibTransId="{733755DD-FCAB-4818-B0B2-8BFFA49CEA37}"/>
    <dgm:cxn modelId="{8E35C982-2A51-444D-A153-99554B76F1BD}" type="presOf" srcId="{EB32813C-AB6A-4E7B-974C-3149BC5B0AFC}" destId="{5010223C-07E3-4268-968B-76E8F288793C}" srcOrd="0" destOrd="5" presId="urn:microsoft.com/office/officeart/2005/8/layout/list1"/>
    <dgm:cxn modelId="{389507AA-783A-47E2-8222-10CABE2F7477}" type="presOf" srcId="{C65F595F-9BA0-490F-8930-01911E5E9CD6}" destId="{E6BE4EA3-93EE-4947-B88B-42C4E2EC0B69}" srcOrd="1" destOrd="0" presId="urn:microsoft.com/office/officeart/2005/8/layout/list1"/>
    <dgm:cxn modelId="{BD94D6AB-88FE-4BF5-9D1A-7F6460BA2D01}" type="presOf" srcId="{4E1C5CF5-6B3D-42A7-A33D-B30F9C203D72}" destId="{08818BDD-2B72-45EB-8684-5469739F7457}" srcOrd="1" destOrd="0" presId="urn:microsoft.com/office/officeart/2005/8/layout/list1"/>
    <dgm:cxn modelId="{B58A60B8-63DD-495B-AB6D-ECB7CBDABEC3}" srcId="{C65F595F-9BA0-490F-8930-01911E5E9CD6}" destId="{9ADD1A88-0B6B-42ED-8898-6686B6A493B4}" srcOrd="2" destOrd="0" parTransId="{FFB05EDE-84DD-4952-A836-2E553B4E0C4F}" sibTransId="{C5AD9DA2-5BC3-435D-A496-D4438C2B1879}"/>
    <dgm:cxn modelId="{F84C4DBF-6364-4D9D-A74E-444CC7005223}" type="presOf" srcId="{EEC933AD-BB08-41A0-9853-82BF8065C73D}" destId="{5010223C-07E3-4268-968B-76E8F288793C}" srcOrd="0" destOrd="3" presId="urn:microsoft.com/office/officeart/2005/8/layout/list1"/>
    <dgm:cxn modelId="{9FAB96C7-9B23-4C6A-ACD4-2172A90621C4}" srcId="{BA56798F-B234-423F-95BF-20C615A75B52}" destId="{C65F595F-9BA0-490F-8930-01911E5E9CD6}" srcOrd="0" destOrd="0" parTransId="{BDC837C7-F44F-4E0A-8177-AAE8543B9BD4}" sibTransId="{0EABB328-4524-40FA-8039-A78C7C28A7D0}"/>
    <dgm:cxn modelId="{1E5169CF-6852-479E-8991-FB0ACE797CAD}" type="presOf" srcId="{6FEDE387-05AC-4787-9ECF-3EA913F38E39}" destId="{9160FD05-4A41-4D51-A09F-8A74DA20D9A8}" srcOrd="0" destOrd="0" presId="urn:microsoft.com/office/officeart/2005/8/layout/list1"/>
    <dgm:cxn modelId="{FA65EFD2-1D47-46C0-879E-A5553E73859D}" type="presOf" srcId="{8C8B6394-4FAF-4DB4-A969-58ABA9A23995}" destId="{5010223C-07E3-4268-968B-76E8F288793C}" srcOrd="0" destOrd="0" presId="urn:microsoft.com/office/officeart/2005/8/layout/list1"/>
    <dgm:cxn modelId="{38B052D6-21F5-4512-BA83-660EDC9E267C}" srcId="{C65F595F-9BA0-490F-8930-01911E5E9CD6}" destId="{EEC933AD-BB08-41A0-9853-82BF8065C73D}" srcOrd="3" destOrd="0" parTransId="{86EA9155-8C52-427E-8C0F-082A8FC03E0B}" sibTransId="{9A37564A-EF21-4710-A6E1-07218AECAFA7}"/>
    <dgm:cxn modelId="{D2520BD7-2C45-4A29-89D7-826B3A8484D3}" srcId="{BA56798F-B234-423F-95BF-20C615A75B52}" destId="{4E1C5CF5-6B3D-42A7-A33D-B30F9C203D72}" srcOrd="1" destOrd="0" parTransId="{8A8A430D-E522-45D3-82DF-3DD164691666}" sibTransId="{69ECEF3B-8E25-46EF-9FF8-5221FAE3DCD5}"/>
    <dgm:cxn modelId="{264011EA-A650-48FF-8AB4-E6FDC1CF7DD5}" srcId="{C65F595F-9BA0-490F-8930-01911E5E9CD6}" destId="{EB32813C-AB6A-4E7B-974C-3149BC5B0AFC}" srcOrd="5" destOrd="0" parTransId="{D03B915E-18A3-49EA-AC3C-2CFB9B6B0902}" sibTransId="{214D708A-F075-4ECC-BD19-E500DCDD5C50}"/>
    <dgm:cxn modelId="{0C80B6F9-AEEB-43E7-A0E0-46F0CA598B2B}" type="presOf" srcId="{C75E12D2-62D0-48C9-8058-E864A189CB57}" destId="{5010223C-07E3-4268-968B-76E8F288793C}" srcOrd="0" destOrd="6" presId="urn:microsoft.com/office/officeart/2005/8/layout/list1"/>
    <dgm:cxn modelId="{3BCB9AFB-73F6-46C4-A920-82FC68AA2AC1}" srcId="{C65F595F-9BA0-490F-8930-01911E5E9CD6}" destId="{C75E12D2-62D0-48C9-8058-E864A189CB57}" srcOrd="6" destOrd="0" parTransId="{F721A09F-7502-4AF4-ADBF-AD19679EB1DC}" sibTransId="{430738DB-E8C2-45A5-BCB0-D953BFDE0362}"/>
    <dgm:cxn modelId="{530A41FE-D2F1-4387-85C1-4036E4C82893}" type="presOf" srcId="{9ADD1A88-0B6B-42ED-8898-6686B6A493B4}" destId="{5010223C-07E3-4268-968B-76E8F288793C}" srcOrd="0" destOrd="2" presId="urn:microsoft.com/office/officeart/2005/8/layout/list1"/>
    <dgm:cxn modelId="{A2E703EB-632F-462A-BE19-AB241FBB26C2}" type="presParOf" srcId="{80F2E380-7A4A-48D4-874A-56DDE3EE8E61}" destId="{6F10E400-60A6-4B31-8645-E0B3DF2F2768}" srcOrd="0" destOrd="0" presId="urn:microsoft.com/office/officeart/2005/8/layout/list1"/>
    <dgm:cxn modelId="{6E27130B-D484-424D-B8E0-8451A54DD1B6}" type="presParOf" srcId="{6F10E400-60A6-4B31-8645-E0B3DF2F2768}" destId="{00F7F73F-83F5-4500-892C-DB12C02F26F4}" srcOrd="0" destOrd="0" presId="urn:microsoft.com/office/officeart/2005/8/layout/list1"/>
    <dgm:cxn modelId="{2DD0FDDB-06F3-42A9-922E-3C1F7AC1003A}" type="presParOf" srcId="{6F10E400-60A6-4B31-8645-E0B3DF2F2768}" destId="{E6BE4EA3-93EE-4947-B88B-42C4E2EC0B69}" srcOrd="1" destOrd="0" presId="urn:microsoft.com/office/officeart/2005/8/layout/list1"/>
    <dgm:cxn modelId="{0AB798FC-214A-453F-8A18-A7ECC22C18AF}" type="presParOf" srcId="{80F2E380-7A4A-48D4-874A-56DDE3EE8E61}" destId="{2DFF9F15-6A8D-443E-BECB-8DD7B6B5CD92}" srcOrd="1" destOrd="0" presId="urn:microsoft.com/office/officeart/2005/8/layout/list1"/>
    <dgm:cxn modelId="{225A617B-A20E-4F2A-AC21-C92D0C151E1F}" type="presParOf" srcId="{80F2E380-7A4A-48D4-874A-56DDE3EE8E61}" destId="{5010223C-07E3-4268-968B-76E8F288793C}" srcOrd="2" destOrd="0" presId="urn:microsoft.com/office/officeart/2005/8/layout/list1"/>
    <dgm:cxn modelId="{7C87F9FB-6724-480C-8724-BBA292E070EF}" type="presParOf" srcId="{80F2E380-7A4A-48D4-874A-56DDE3EE8E61}" destId="{608DBAE8-4AA0-43D0-82DA-19EAD3470382}" srcOrd="3" destOrd="0" presId="urn:microsoft.com/office/officeart/2005/8/layout/list1"/>
    <dgm:cxn modelId="{62CE87A6-93DD-4064-B2F2-C407D678973A}" type="presParOf" srcId="{80F2E380-7A4A-48D4-874A-56DDE3EE8E61}" destId="{69D59B07-0F34-4707-8677-4822624CDA19}" srcOrd="4" destOrd="0" presId="urn:microsoft.com/office/officeart/2005/8/layout/list1"/>
    <dgm:cxn modelId="{A3AD0D2C-97C4-4DE1-A2AA-948653ECBFEB}" type="presParOf" srcId="{69D59B07-0F34-4707-8677-4822624CDA19}" destId="{23EC6483-CFA5-4099-B24C-55CBA9AA3432}" srcOrd="0" destOrd="0" presId="urn:microsoft.com/office/officeart/2005/8/layout/list1"/>
    <dgm:cxn modelId="{0D98101F-1680-43B6-9BF0-703F274F95C4}" type="presParOf" srcId="{69D59B07-0F34-4707-8677-4822624CDA19}" destId="{08818BDD-2B72-45EB-8684-5469739F7457}" srcOrd="1" destOrd="0" presId="urn:microsoft.com/office/officeart/2005/8/layout/list1"/>
    <dgm:cxn modelId="{277647A6-F0E7-4E40-BCC0-A5BC3E4235A5}" type="presParOf" srcId="{80F2E380-7A4A-48D4-874A-56DDE3EE8E61}" destId="{F68D33AD-032A-4863-9CC7-A09E3377C1D9}" srcOrd="5" destOrd="0" presId="urn:microsoft.com/office/officeart/2005/8/layout/list1"/>
    <dgm:cxn modelId="{2FA2450B-DE72-4A23-B6BE-47CE02965B7D}" type="presParOf" srcId="{80F2E380-7A4A-48D4-874A-56DDE3EE8E61}" destId="{9160FD05-4A41-4D51-A09F-8A74DA20D9A8}"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2F581DC-6610-4F22-85BD-FEA19F9FA744}"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BE5374B-BBE6-4095-8539-5EC2D8679551}">
      <dgm:prSet phldrT="[Text]" custT="1"/>
      <dgm:spPr/>
      <dgm:t>
        <a:bodyPr/>
        <a:lstStyle/>
        <a:p>
          <a:r>
            <a:rPr lang="en-US" sz="2000" b="1" dirty="0"/>
            <a:t>Enable</a:t>
          </a:r>
        </a:p>
      </dgm:t>
    </dgm:pt>
    <dgm:pt modelId="{419FB401-E7E8-48BB-88D0-C6D3A23FA073}" type="parTrans" cxnId="{0B6AE453-FC39-4494-8663-52BCCF55EDD0}">
      <dgm:prSet/>
      <dgm:spPr/>
      <dgm:t>
        <a:bodyPr/>
        <a:lstStyle/>
        <a:p>
          <a:endParaRPr lang="en-US"/>
        </a:p>
      </dgm:t>
    </dgm:pt>
    <dgm:pt modelId="{933BC556-2BED-4BCB-A6BA-0BD26421EFA9}" type="sibTrans" cxnId="{0B6AE453-FC39-4494-8663-52BCCF55EDD0}">
      <dgm:prSet/>
      <dgm:spPr/>
      <dgm:t>
        <a:bodyPr/>
        <a:lstStyle/>
        <a:p>
          <a:endParaRPr lang="en-US"/>
        </a:p>
      </dgm:t>
    </dgm:pt>
    <dgm:pt modelId="{D77A7420-5389-4BCC-8844-A27C92852C85}">
      <dgm:prSet phldrT="[Text]" custT="1"/>
      <dgm:spPr/>
      <dgm:t>
        <a:bodyPr/>
        <a:lstStyle/>
        <a:p>
          <a:r>
            <a:rPr lang="en-US" sz="2000" b="1" dirty="0"/>
            <a:t>Disable</a:t>
          </a:r>
        </a:p>
      </dgm:t>
    </dgm:pt>
    <dgm:pt modelId="{1EC59963-3167-4F8B-9D3F-375306567172}" type="parTrans" cxnId="{6E0A9BB2-EB3A-4835-9F43-BDE6053F031B}">
      <dgm:prSet/>
      <dgm:spPr/>
      <dgm:t>
        <a:bodyPr/>
        <a:lstStyle/>
        <a:p>
          <a:endParaRPr lang="en-US"/>
        </a:p>
      </dgm:t>
    </dgm:pt>
    <dgm:pt modelId="{874A32B1-2AE5-4C7F-9549-5AF0F883F18F}" type="sibTrans" cxnId="{6E0A9BB2-EB3A-4835-9F43-BDE6053F031B}">
      <dgm:prSet/>
      <dgm:spPr/>
      <dgm:t>
        <a:bodyPr/>
        <a:lstStyle/>
        <a:p>
          <a:endParaRPr lang="en-US"/>
        </a:p>
      </dgm:t>
    </dgm:pt>
    <dgm:pt modelId="{5B5CADD0-6378-46C1-9A33-98FEAE940DC9}">
      <dgm:prSet phldrT="[Text]" custT="1"/>
      <dgm:spPr/>
      <dgm:t>
        <a:bodyPr/>
        <a:lstStyle/>
        <a:p>
          <a:r>
            <a:rPr lang="en-US" sz="1300" dirty="0"/>
            <a:t>Press the </a:t>
          </a:r>
          <a:r>
            <a:rPr lang="en-US" sz="1300" b="1" dirty="0"/>
            <a:t>DND</a:t>
          </a:r>
          <a:r>
            <a:rPr lang="en-US" sz="1300" dirty="0"/>
            <a:t> soft key</a:t>
          </a:r>
        </a:p>
      </dgm:t>
    </dgm:pt>
    <dgm:pt modelId="{D34CB067-A811-4DDE-82D8-0A164339AA1A}" type="parTrans" cxnId="{98A18C5B-C034-44CE-9FD5-F5EBD1121A9A}">
      <dgm:prSet/>
      <dgm:spPr/>
      <dgm:t>
        <a:bodyPr/>
        <a:lstStyle/>
        <a:p>
          <a:endParaRPr lang="en-US"/>
        </a:p>
      </dgm:t>
    </dgm:pt>
    <dgm:pt modelId="{A20F8A08-EFEE-4CB2-B85A-13DD3654EB54}" type="sibTrans" cxnId="{98A18C5B-C034-44CE-9FD5-F5EBD1121A9A}">
      <dgm:prSet/>
      <dgm:spPr/>
      <dgm:t>
        <a:bodyPr/>
        <a:lstStyle/>
        <a:p>
          <a:endParaRPr lang="en-US"/>
        </a:p>
      </dgm:t>
    </dgm:pt>
    <dgm:pt modelId="{69B369C7-9767-4E14-89DE-3571EA51E386}">
      <dgm:prSet phldrT="[Text]" custT="1"/>
      <dgm:spPr/>
      <dgm:t>
        <a:bodyPr/>
        <a:lstStyle/>
        <a:p>
          <a:r>
            <a:rPr lang="en-US" sz="1300" dirty="0"/>
            <a:t>This will place a </a:t>
          </a:r>
          <a:r>
            <a:rPr lang="en-US" sz="1300" b="1" dirty="0">
              <a:solidFill>
                <a:srgbClr val="FF0000"/>
              </a:solidFill>
            </a:rPr>
            <a:t>red</a:t>
          </a:r>
          <a:r>
            <a:rPr lang="en-US" sz="1300" dirty="0"/>
            <a:t> icon next to your line button as a reminder that your phone is in Do Not Disturb</a:t>
          </a:r>
        </a:p>
      </dgm:t>
    </dgm:pt>
    <dgm:pt modelId="{FDB7D9A2-B1A4-4B63-9527-24C5BAB0B395}" type="parTrans" cxnId="{213E27C9-2B88-4A09-ACDE-FB7B0BB01781}">
      <dgm:prSet/>
      <dgm:spPr/>
      <dgm:t>
        <a:bodyPr/>
        <a:lstStyle/>
        <a:p>
          <a:endParaRPr lang="en-US"/>
        </a:p>
      </dgm:t>
    </dgm:pt>
    <dgm:pt modelId="{43269689-778C-41C2-B5D1-2FABB9DC3000}" type="sibTrans" cxnId="{213E27C9-2B88-4A09-ACDE-FB7B0BB01781}">
      <dgm:prSet/>
      <dgm:spPr/>
      <dgm:t>
        <a:bodyPr/>
        <a:lstStyle/>
        <a:p>
          <a:endParaRPr lang="en-US"/>
        </a:p>
      </dgm:t>
    </dgm:pt>
    <dgm:pt modelId="{A3AFD94B-0744-446B-9C72-D3635BA6160D}">
      <dgm:prSet phldrT="[Text]" custT="1"/>
      <dgm:spPr/>
      <dgm:t>
        <a:bodyPr/>
        <a:lstStyle/>
        <a:p>
          <a:r>
            <a:rPr lang="en-US" sz="1300" dirty="0"/>
            <a:t>Callers will now go directly to voicemail</a:t>
          </a:r>
        </a:p>
      </dgm:t>
    </dgm:pt>
    <dgm:pt modelId="{FB3F9BEF-5605-4814-8AD1-A843EC35DA04}" type="parTrans" cxnId="{B3B20637-5D40-425D-A713-975DEB90CB45}">
      <dgm:prSet/>
      <dgm:spPr/>
      <dgm:t>
        <a:bodyPr/>
        <a:lstStyle/>
        <a:p>
          <a:endParaRPr lang="en-US"/>
        </a:p>
      </dgm:t>
    </dgm:pt>
    <dgm:pt modelId="{F1418C6A-3B19-4D42-9F71-6ECA05419FE0}" type="sibTrans" cxnId="{B3B20637-5D40-425D-A713-975DEB90CB45}">
      <dgm:prSet/>
      <dgm:spPr/>
      <dgm:t>
        <a:bodyPr/>
        <a:lstStyle/>
        <a:p>
          <a:endParaRPr lang="en-US"/>
        </a:p>
      </dgm:t>
    </dgm:pt>
    <dgm:pt modelId="{857E8001-2A9A-4535-A9FE-3B93E4C15BE7}">
      <dgm:prSet phldrT="[Text]" custT="1"/>
      <dgm:spPr/>
      <dgm:t>
        <a:bodyPr/>
        <a:lstStyle/>
        <a:p>
          <a:r>
            <a:rPr lang="en-US" sz="1300" dirty="0"/>
            <a:t>Press the </a:t>
          </a:r>
          <a:r>
            <a:rPr lang="en-US" sz="1300" b="1" dirty="0"/>
            <a:t>DND</a:t>
          </a:r>
          <a:r>
            <a:rPr lang="en-US" sz="1300" dirty="0"/>
            <a:t> soft key, again</a:t>
          </a:r>
        </a:p>
      </dgm:t>
    </dgm:pt>
    <dgm:pt modelId="{81144EE1-C9F1-4152-9002-EDE66061B07D}" type="parTrans" cxnId="{C6349A73-DFBE-4308-93FA-D425D7F46F89}">
      <dgm:prSet/>
      <dgm:spPr/>
      <dgm:t>
        <a:bodyPr/>
        <a:lstStyle/>
        <a:p>
          <a:endParaRPr lang="en-US"/>
        </a:p>
      </dgm:t>
    </dgm:pt>
    <dgm:pt modelId="{FDC130B1-AF34-401F-ABCB-2C33BAF806E3}" type="sibTrans" cxnId="{C6349A73-DFBE-4308-93FA-D425D7F46F89}">
      <dgm:prSet/>
      <dgm:spPr/>
      <dgm:t>
        <a:bodyPr/>
        <a:lstStyle/>
        <a:p>
          <a:endParaRPr lang="en-US"/>
        </a:p>
      </dgm:t>
    </dgm:pt>
    <dgm:pt modelId="{F5B5336B-41AB-4D37-A512-88459F238FD9}">
      <dgm:prSet phldrT="[Text]" custT="1"/>
      <dgm:spPr/>
      <dgm:t>
        <a:bodyPr/>
        <a:lstStyle/>
        <a:p>
          <a:r>
            <a:rPr lang="en-US" sz="1300" dirty="0"/>
            <a:t>The red icon will be removed, and calls will begin ringing normally</a:t>
          </a:r>
        </a:p>
      </dgm:t>
    </dgm:pt>
    <dgm:pt modelId="{6F70555A-5059-4BF6-A5E7-164A397259F4}" type="parTrans" cxnId="{77C1005A-1990-43E0-854C-BA43FB344B4A}">
      <dgm:prSet/>
      <dgm:spPr/>
      <dgm:t>
        <a:bodyPr/>
        <a:lstStyle/>
        <a:p>
          <a:endParaRPr lang="en-US"/>
        </a:p>
      </dgm:t>
    </dgm:pt>
    <dgm:pt modelId="{99D1862D-DA84-416B-9D83-E1EE915D7AB6}" type="sibTrans" cxnId="{77C1005A-1990-43E0-854C-BA43FB344B4A}">
      <dgm:prSet/>
      <dgm:spPr/>
      <dgm:t>
        <a:bodyPr/>
        <a:lstStyle/>
        <a:p>
          <a:endParaRPr lang="en-US"/>
        </a:p>
      </dgm:t>
    </dgm:pt>
    <dgm:pt modelId="{CA90267A-DE5B-43C0-AE65-44841B472BE0}">
      <dgm:prSet phldrT="[Text]" custT="1"/>
      <dgm:spPr/>
      <dgm:t>
        <a:bodyPr/>
        <a:lstStyle/>
        <a:p>
          <a:endParaRPr lang="en-US" sz="400" dirty="0"/>
        </a:p>
      </dgm:t>
    </dgm:pt>
    <dgm:pt modelId="{DFC3D41E-6BC5-43CD-AA63-3A5CE5DF8B34}" type="parTrans" cxnId="{60DA3FA8-5D44-4C73-B36A-F16F5BC11150}">
      <dgm:prSet/>
      <dgm:spPr/>
      <dgm:t>
        <a:bodyPr/>
        <a:lstStyle/>
        <a:p>
          <a:endParaRPr lang="en-US"/>
        </a:p>
      </dgm:t>
    </dgm:pt>
    <dgm:pt modelId="{5E01DAB6-FC0F-4D32-A4B1-CC19894379F4}" type="sibTrans" cxnId="{60DA3FA8-5D44-4C73-B36A-F16F5BC11150}">
      <dgm:prSet/>
      <dgm:spPr/>
      <dgm:t>
        <a:bodyPr/>
        <a:lstStyle/>
        <a:p>
          <a:endParaRPr lang="en-US"/>
        </a:p>
      </dgm:t>
    </dgm:pt>
    <dgm:pt modelId="{E53E86AE-441A-4F06-8AA7-85C66C3FF99C}">
      <dgm:prSet phldrT="[Text]" custT="1"/>
      <dgm:spPr/>
      <dgm:t>
        <a:bodyPr/>
        <a:lstStyle/>
        <a:p>
          <a:endParaRPr lang="en-US" sz="400" dirty="0"/>
        </a:p>
      </dgm:t>
    </dgm:pt>
    <dgm:pt modelId="{2FFEAB15-9329-4E87-861F-613DDE0D5D95}" type="parTrans" cxnId="{E1192D03-5D33-442E-9BD5-93B227F5CF60}">
      <dgm:prSet/>
      <dgm:spPr/>
      <dgm:t>
        <a:bodyPr/>
        <a:lstStyle/>
        <a:p>
          <a:endParaRPr lang="en-US"/>
        </a:p>
      </dgm:t>
    </dgm:pt>
    <dgm:pt modelId="{C8FBF00F-B5B5-4E1E-919D-822A53710D0A}" type="sibTrans" cxnId="{E1192D03-5D33-442E-9BD5-93B227F5CF60}">
      <dgm:prSet/>
      <dgm:spPr/>
      <dgm:t>
        <a:bodyPr/>
        <a:lstStyle/>
        <a:p>
          <a:endParaRPr lang="en-US"/>
        </a:p>
      </dgm:t>
    </dgm:pt>
    <dgm:pt modelId="{5A47229F-1644-427C-BD28-824BA653E960}">
      <dgm:prSet phldrT="[Text]" custT="1"/>
      <dgm:spPr/>
      <dgm:t>
        <a:bodyPr/>
        <a:lstStyle/>
        <a:p>
          <a:endParaRPr lang="en-US" sz="400" dirty="0"/>
        </a:p>
      </dgm:t>
    </dgm:pt>
    <dgm:pt modelId="{357E4EF4-0294-4767-A509-12CA5BD9B08C}" type="parTrans" cxnId="{1CFB3403-ECE6-40CA-8EC5-933B3D59CAED}">
      <dgm:prSet/>
      <dgm:spPr/>
      <dgm:t>
        <a:bodyPr/>
        <a:lstStyle/>
        <a:p>
          <a:endParaRPr lang="en-US"/>
        </a:p>
      </dgm:t>
    </dgm:pt>
    <dgm:pt modelId="{901850FB-558F-42A5-872E-B543DE5E57A3}" type="sibTrans" cxnId="{1CFB3403-ECE6-40CA-8EC5-933B3D59CAED}">
      <dgm:prSet/>
      <dgm:spPr/>
      <dgm:t>
        <a:bodyPr/>
        <a:lstStyle/>
        <a:p>
          <a:endParaRPr lang="en-US"/>
        </a:p>
      </dgm:t>
    </dgm:pt>
    <dgm:pt modelId="{B72199FD-FE7E-4B2F-8749-679409B6B866}" type="pres">
      <dgm:prSet presAssocID="{A2F581DC-6610-4F22-85BD-FEA19F9FA744}" presName="linear" presStyleCnt="0">
        <dgm:presLayoutVars>
          <dgm:dir/>
          <dgm:animLvl val="lvl"/>
          <dgm:resizeHandles val="exact"/>
        </dgm:presLayoutVars>
      </dgm:prSet>
      <dgm:spPr/>
    </dgm:pt>
    <dgm:pt modelId="{008F78D9-1A52-47BA-BA65-BE2A4C061674}" type="pres">
      <dgm:prSet presAssocID="{7BE5374B-BBE6-4095-8539-5EC2D8679551}" presName="parentLin" presStyleCnt="0"/>
      <dgm:spPr/>
    </dgm:pt>
    <dgm:pt modelId="{7C15C99F-BE83-4626-B010-CF6FB4166BE0}" type="pres">
      <dgm:prSet presAssocID="{7BE5374B-BBE6-4095-8539-5EC2D8679551}" presName="parentLeftMargin" presStyleLbl="node1" presStyleIdx="0" presStyleCnt="2"/>
      <dgm:spPr/>
    </dgm:pt>
    <dgm:pt modelId="{131D1DA8-A563-4162-85C7-C93FF0A945B4}" type="pres">
      <dgm:prSet presAssocID="{7BE5374B-BBE6-4095-8539-5EC2D8679551}" presName="parentText" presStyleLbl="node1" presStyleIdx="0" presStyleCnt="2" custScaleY="32093" custLinFactNeighborX="10164" custLinFactNeighborY="-82510">
        <dgm:presLayoutVars>
          <dgm:chMax val="0"/>
          <dgm:bulletEnabled val="1"/>
        </dgm:presLayoutVars>
      </dgm:prSet>
      <dgm:spPr/>
    </dgm:pt>
    <dgm:pt modelId="{46E2512F-83CC-4F72-BF89-0259509B07C2}" type="pres">
      <dgm:prSet presAssocID="{7BE5374B-BBE6-4095-8539-5EC2D8679551}" presName="negativeSpace" presStyleCnt="0"/>
      <dgm:spPr/>
    </dgm:pt>
    <dgm:pt modelId="{B4316CA9-4D30-42E5-812D-CA61A117EDF6}" type="pres">
      <dgm:prSet presAssocID="{7BE5374B-BBE6-4095-8539-5EC2D8679551}" presName="childText" presStyleLbl="conFgAcc1" presStyleIdx="0" presStyleCnt="2" custScaleY="58776" custLinFactY="-20517" custLinFactNeighborX="508" custLinFactNeighborY="-100000">
        <dgm:presLayoutVars>
          <dgm:bulletEnabled val="1"/>
        </dgm:presLayoutVars>
      </dgm:prSet>
      <dgm:spPr/>
    </dgm:pt>
    <dgm:pt modelId="{30B06BAE-3C81-448F-8696-633AE1316A5C}" type="pres">
      <dgm:prSet presAssocID="{933BC556-2BED-4BCB-A6BA-0BD26421EFA9}" presName="spaceBetweenRectangles" presStyleCnt="0"/>
      <dgm:spPr/>
    </dgm:pt>
    <dgm:pt modelId="{9FD3A26C-51D1-4296-97F4-EAF3A2F4623E}" type="pres">
      <dgm:prSet presAssocID="{D77A7420-5389-4BCC-8844-A27C92852C85}" presName="parentLin" presStyleCnt="0"/>
      <dgm:spPr/>
    </dgm:pt>
    <dgm:pt modelId="{FE1EFAB0-9637-4CB4-9A71-F442FA64EECD}" type="pres">
      <dgm:prSet presAssocID="{D77A7420-5389-4BCC-8844-A27C92852C85}" presName="parentLeftMargin" presStyleLbl="node1" presStyleIdx="0" presStyleCnt="2"/>
      <dgm:spPr/>
    </dgm:pt>
    <dgm:pt modelId="{2D4B9EF8-E352-4543-8D58-E5BD556732C8}" type="pres">
      <dgm:prSet presAssocID="{D77A7420-5389-4BCC-8844-A27C92852C85}" presName="parentText" presStyleLbl="node1" presStyleIdx="1" presStyleCnt="2" custScaleY="31387" custLinFactNeighborX="-23718" custLinFactNeighborY="-44956">
        <dgm:presLayoutVars>
          <dgm:chMax val="0"/>
          <dgm:bulletEnabled val="1"/>
        </dgm:presLayoutVars>
      </dgm:prSet>
      <dgm:spPr/>
    </dgm:pt>
    <dgm:pt modelId="{F23AEFD0-516A-4C49-9739-DFD01A81F9D2}" type="pres">
      <dgm:prSet presAssocID="{D77A7420-5389-4BCC-8844-A27C92852C85}" presName="negativeSpace" presStyleCnt="0"/>
      <dgm:spPr/>
    </dgm:pt>
    <dgm:pt modelId="{9A063795-8C0B-4F7E-9AB7-86BB93F008B0}" type="pres">
      <dgm:prSet presAssocID="{D77A7420-5389-4BCC-8844-A27C92852C85}" presName="childText" presStyleLbl="conFgAcc1" presStyleIdx="1" presStyleCnt="2" custScaleY="54483" custLinFactNeighborX="169" custLinFactNeighborY="-21858">
        <dgm:presLayoutVars>
          <dgm:bulletEnabled val="1"/>
        </dgm:presLayoutVars>
      </dgm:prSet>
      <dgm:spPr/>
    </dgm:pt>
  </dgm:ptLst>
  <dgm:cxnLst>
    <dgm:cxn modelId="{4E8FB801-A8DC-4A93-81E9-FB848F59440A}" type="presOf" srcId="{CA90267A-DE5B-43C0-AE65-44841B472BE0}" destId="{B4316CA9-4D30-42E5-812D-CA61A117EDF6}" srcOrd="0" destOrd="1" presId="urn:microsoft.com/office/officeart/2005/8/layout/list1"/>
    <dgm:cxn modelId="{E1192D03-5D33-442E-9BD5-93B227F5CF60}" srcId="{7BE5374B-BBE6-4095-8539-5EC2D8679551}" destId="{E53E86AE-441A-4F06-8AA7-85C66C3FF99C}" srcOrd="3" destOrd="0" parTransId="{2FFEAB15-9329-4E87-861F-613DDE0D5D95}" sibTransId="{C8FBF00F-B5B5-4E1E-919D-822A53710D0A}"/>
    <dgm:cxn modelId="{1CFB3403-ECE6-40CA-8EC5-933B3D59CAED}" srcId="{D77A7420-5389-4BCC-8844-A27C92852C85}" destId="{5A47229F-1644-427C-BD28-824BA653E960}" srcOrd="1" destOrd="0" parTransId="{357E4EF4-0294-4767-A509-12CA5BD9B08C}" sibTransId="{901850FB-558F-42A5-872E-B543DE5E57A3}"/>
    <dgm:cxn modelId="{E6BB7723-D9F7-42C5-BF66-E4B706FB01D3}" type="presOf" srcId="{D77A7420-5389-4BCC-8844-A27C92852C85}" destId="{FE1EFAB0-9637-4CB4-9A71-F442FA64EECD}" srcOrd="0" destOrd="0" presId="urn:microsoft.com/office/officeart/2005/8/layout/list1"/>
    <dgm:cxn modelId="{B3B20637-5D40-425D-A713-975DEB90CB45}" srcId="{7BE5374B-BBE6-4095-8539-5EC2D8679551}" destId="{A3AFD94B-0744-446B-9C72-D3635BA6160D}" srcOrd="4" destOrd="0" parTransId="{FB3F9BEF-5605-4814-8AD1-A843EC35DA04}" sibTransId="{F1418C6A-3B19-4D42-9F71-6ECA05419FE0}"/>
    <dgm:cxn modelId="{98A18C5B-C034-44CE-9FD5-F5EBD1121A9A}" srcId="{7BE5374B-BBE6-4095-8539-5EC2D8679551}" destId="{5B5CADD0-6378-46C1-9A33-98FEAE940DC9}" srcOrd="0" destOrd="0" parTransId="{D34CB067-A811-4DDE-82D8-0A164339AA1A}" sibTransId="{A20F8A08-EFEE-4CB2-B85A-13DD3654EB54}"/>
    <dgm:cxn modelId="{06359452-CEE7-4F23-8933-48EB543B448F}" type="presOf" srcId="{E53E86AE-441A-4F06-8AA7-85C66C3FF99C}" destId="{B4316CA9-4D30-42E5-812D-CA61A117EDF6}" srcOrd="0" destOrd="3" presId="urn:microsoft.com/office/officeart/2005/8/layout/list1"/>
    <dgm:cxn modelId="{C6349A73-DFBE-4308-93FA-D425D7F46F89}" srcId="{D77A7420-5389-4BCC-8844-A27C92852C85}" destId="{857E8001-2A9A-4535-A9FE-3B93E4C15BE7}" srcOrd="0" destOrd="0" parTransId="{81144EE1-C9F1-4152-9002-EDE66061B07D}" sibTransId="{FDC130B1-AF34-401F-ABCB-2C33BAF806E3}"/>
    <dgm:cxn modelId="{0B6AE453-FC39-4494-8663-52BCCF55EDD0}" srcId="{A2F581DC-6610-4F22-85BD-FEA19F9FA744}" destId="{7BE5374B-BBE6-4095-8539-5EC2D8679551}" srcOrd="0" destOrd="0" parTransId="{419FB401-E7E8-48BB-88D0-C6D3A23FA073}" sibTransId="{933BC556-2BED-4BCB-A6BA-0BD26421EFA9}"/>
    <dgm:cxn modelId="{77C1005A-1990-43E0-854C-BA43FB344B4A}" srcId="{D77A7420-5389-4BCC-8844-A27C92852C85}" destId="{F5B5336B-41AB-4D37-A512-88459F238FD9}" srcOrd="2" destOrd="0" parTransId="{6F70555A-5059-4BF6-A5E7-164A397259F4}" sibTransId="{99D1862D-DA84-416B-9D83-E1EE915D7AB6}"/>
    <dgm:cxn modelId="{5F2D6A88-C5C5-4E06-810F-D17453226CAF}" type="presOf" srcId="{5B5CADD0-6378-46C1-9A33-98FEAE940DC9}" destId="{B4316CA9-4D30-42E5-812D-CA61A117EDF6}" srcOrd="0" destOrd="0" presId="urn:microsoft.com/office/officeart/2005/8/layout/list1"/>
    <dgm:cxn modelId="{04A22E89-9807-4A9C-85B8-A1A74C9D5208}" type="presOf" srcId="{857E8001-2A9A-4535-A9FE-3B93E4C15BE7}" destId="{9A063795-8C0B-4F7E-9AB7-86BB93F008B0}" srcOrd="0" destOrd="0" presId="urn:microsoft.com/office/officeart/2005/8/layout/list1"/>
    <dgm:cxn modelId="{60DA3FA8-5D44-4C73-B36A-F16F5BC11150}" srcId="{7BE5374B-BBE6-4095-8539-5EC2D8679551}" destId="{CA90267A-DE5B-43C0-AE65-44841B472BE0}" srcOrd="1" destOrd="0" parTransId="{DFC3D41E-6BC5-43CD-AA63-3A5CE5DF8B34}" sibTransId="{5E01DAB6-FC0F-4D32-A4B1-CC19894379F4}"/>
    <dgm:cxn modelId="{98F392AB-17DC-4F37-B335-EF98677B41D9}" type="presOf" srcId="{69B369C7-9767-4E14-89DE-3571EA51E386}" destId="{B4316CA9-4D30-42E5-812D-CA61A117EDF6}" srcOrd="0" destOrd="2" presId="urn:microsoft.com/office/officeart/2005/8/layout/list1"/>
    <dgm:cxn modelId="{D34DE6AE-B6C0-42E6-9686-421721C6FC1F}" type="presOf" srcId="{7BE5374B-BBE6-4095-8539-5EC2D8679551}" destId="{7C15C99F-BE83-4626-B010-CF6FB4166BE0}" srcOrd="0" destOrd="0" presId="urn:microsoft.com/office/officeart/2005/8/layout/list1"/>
    <dgm:cxn modelId="{6E0A9BB2-EB3A-4835-9F43-BDE6053F031B}" srcId="{A2F581DC-6610-4F22-85BD-FEA19F9FA744}" destId="{D77A7420-5389-4BCC-8844-A27C92852C85}" srcOrd="1" destOrd="0" parTransId="{1EC59963-3167-4F8B-9D3F-375306567172}" sibTransId="{874A32B1-2AE5-4C7F-9549-5AF0F883F18F}"/>
    <dgm:cxn modelId="{30E074BC-952F-4938-B8DC-011D07F58BE1}" type="presOf" srcId="{A3AFD94B-0744-446B-9C72-D3635BA6160D}" destId="{B4316CA9-4D30-42E5-812D-CA61A117EDF6}" srcOrd="0" destOrd="4" presId="urn:microsoft.com/office/officeart/2005/8/layout/list1"/>
    <dgm:cxn modelId="{81F9A7C3-CE2E-4B64-AB9C-8C7278D61601}" type="presOf" srcId="{5A47229F-1644-427C-BD28-824BA653E960}" destId="{9A063795-8C0B-4F7E-9AB7-86BB93F008B0}" srcOrd="0" destOrd="1" presId="urn:microsoft.com/office/officeart/2005/8/layout/list1"/>
    <dgm:cxn modelId="{213E27C9-2B88-4A09-ACDE-FB7B0BB01781}" srcId="{7BE5374B-BBE6-4095-8539-5EC2D8679551}" destId="{69B369C7-9767-4E14-89DE-3571EA51E386}" srcOrd="2" destOrd="0" parTransId="{FDB7D9A2-B1A4-4B63-9527-24C5BAB0B395}" sibTransId="{43269689-778C-41C2-B5D1-2FABB9DC3000}"/>
    <dgm:cxn modelId="{2CF182CA-B8AF-4BA3-9596-D57D542AC971}" type="presOf" srcId="{F5B5336B-41AB-4D37-A512-88459F238FD9}" destId="{9A063795-8C0B-4F7E-9AB7-86BB93F008B0}" srcOrd="0" destOrd="2" presId="urn:microsoft.com/office/officeart/2005/8/layout/list1"/>
    <dgm:cxn modelId="{795836D9-657A-4343-BF0E-626CC2BEA2D6}" type="presOf" srcId="{7BE5374B-BBE6-4095-8539-5EC2D8679551}" destId="{131D1DA8-A563-4162-85C7-C93FF0A945B4}" srcOrd="1" destOrd="0" presId="urn:microsoft.com/office/officeart/2005/8/layout/list1"/>
    <dgm:cxn modelId="{51BF92D9-741F-4287-A1E8-C86EEC3CA058}" type="presOf" srcId="{A2F581DC-6610-4F22-85BD-FEA19F9FA744}" destId="{B72199FD-FE7E-4B2F-8749-679409B6B866}" srcOrd="0" destOrd="0" presId="urn:microsoft.com/office/officeart/2005/8/layout/list1"/>
    <dgm:cxn modelId="{0A3105F6-848D-4FAA-ABB3-AEF0024C89F3}" type="presOf" srcId="{D77A7420-5389-4BCC-8844-A27C92852C85}" destId="{2D4B9EF8-E352-4543-8D58-E5BD556732C8}" srcOrd="1" destOrd="0" presId="urn:microsoft.com/office/officeart/2005/8/layout/list1"/>
    <dgm:cxn modelId="{E9E93A0C-BCB6-462E-B9A8-98F81267075A}" type="presParOf" srcId="{B72199FD-FE7E-4B2F-8749-679409B6B866}" destId="{008F78D9-1A52-47BA-BA65-BE2A4C061674}" srcOrd="0" destOrd="0" presId="urn:microsoft.com/office/officeart/2005/8/layout/list1"/>
    <dgm:cxn modelId="{7108B151-505D-45C1-AE9A-620F2C7A906F}" type="presParOf" srcId="{008F78D9-1A52-47BA-BA65-BE2A4C061674}" destId="{7C15C99F-BE83-4626-B010-CF6FB4166BE0}" srcOrd="0" destOrd="0" presId="urn:microsoft.com/office/officeart/2005/8/layout/list1"/>
    <dgm:cxn modelId="{D47E7DFC-7253-48E8-8B47-EDDE379B0B66}" type="presParOf" srcId="{008F78D9-1A52-47BA-BA65-BE2A4C061674}" destId="{131D1DA8-A563-4162-85C7-C93FF0A945B4}" srcOrd="1" destOrd="0" presId="urn:microsoft.com/office/officeart/2005/8/layout/list1"/>
    <dgm:cxn modelId="{B1ECED85-A9DE-432E-87CF-C909AF65AB5C}" type="presParOf" srcId="{B72199FD-FE7E-4B2F-8749-679409B6B866}" destId="{46E2512F-83CC-4F72-BF89-0259509B07C2}" srcOrd="1" destOrd="0" presId="urn:microsoft.com/office/officeart/2005/8/layout/list1"/>
    <dgm:cxn modelId="{507D365F-D689-4842-9DCB-4F032C74AEB3}" type="presParOf" srcId="{B72199FD-FE7E-4B2F-8749-679409B6B866}" destId="{B4316CA9-4D30-42E5-812D-CA61A117EDF6}" srcOrd="2" destOrd="0" presId="urn:microsoft.com/office/officeart/2005/8/layout/list1"/>
    <dgm:cxn modelId="{834A3B94-AF04-43B9-9BD5-B34915E8983F}" type="presParOf" srcId="{B72199FD-FE7E-4B2F-8749-679409B6B866}" destId="{30B06BAE-3C81-448F-8696-633AE1316A5C}" srcOrd="3" destOrd="0" presId="urn:microsoft.com/office/officeart/2005/8/layout/list1"/>
    <dgm:cxn modelId="{F28B3360-5F21-4F23-9766-3E446AC449CE}" type="presParOf" srcId="{B72199FD-FE7E-4B2F-8749-679409B6B866}" destId="{9FD3A26C-51D1-4296-97F4-EAF3A2F4623E}" srcOrd="4" destOrd="0" presId="urn:microsoft.com/office/officeart/2005/8/layout/list1"/>
    <dgm:cxn modelId="{2C69E0E4-FFA5-4782-8C04-6A95786B0A7B}" type="presParOf" srcId="{9FD3A26C-51D1-4296-97F4-EAF3A2F4623E}" destId="{FE1EFAB0-9637-4CB4-9A71-F442FA64EECD}" srcOrd="0" destOrd="0" presId="urn:microsoft.com/office/officeart/2005/8/layout/list1"/>
    <dgm:cxn modelId="{52172754-7B94-458F-A442-3C8A712ADA4B}" type="presParOf" srcId="{9FD3A26C-51D1-4296-97F4-EAF3A2F4623E}" destId="{2D4B9EF8-E352-4543-8D58-E5BD556732C8}" srcOrd="1" destOrd="0" presId="urn:microsoft.com/office/officeart/2005/8/layout/list1"/>
    <dgm:cxn modelId="{8085DAF0-309E-4C2F-8B29-9D899AE8C8F6}" type="presParOf" srcId="{B72199FD-FE7E-4B2F-8749-679409B6B866}" destId="{F23AEFD0-516A-4C49-9739-DFD01A81F9D2}" srcOrd="5" destOrd="0" presId="urn:microsoft.com/office/officeart/2005/8/layout/list1"/>
    <dgm:cxn modelId="{472A500C-72F1-4A4B-BB94-E8EC4E92EAC4}" type="presParOf" srcId="{B72199FD-FE7E-4B2F-8749-679409B6B866}" destId="{9A063795-8C0B-4F7E-9AB7-86BB93F008B0}"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0D7DF62-BB1C-4B72-9A1E-5BA4F473BF94}"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32C8A5D9-1F8A-475E-B954-2760D955E5F0}">
      <dgm:prSet phldrT="[Text]" custT="1"/>
      <dgm:spPr/>
      <dgm:t>
        <a:bodyPr/>
        <a:lstStyle/>
        <a:p>
          <a:r>
            <a:rPr lang="en-US" sz="2000" b="1" dirty="0"/>
            <a:t>Call Logs</a:t>
          </a:r>
        </a:p>
      </dgm:t>
    </dgm:pt>
    <dgm:pt modelId="{C22D7CAB-3269-416A-9CC0-C3617835C87D}" type="parTrans" cxnId="{378D0990-3BBF-4170-9EB4-57123FF3F131}">
      <dgm:prSet/>
      <dgm:spPr/>
      <dgm:t>
        <a:bodyPr/>
        <a:lstStyle/>
        <a:p>
          <a:endParaRPr lang="en-US"/>
        </a:p>
      </dgm:t>
    </dgm:pt>
    <dgm:pt modelId="{535EB546-A3A6-49D8-96FA-B2A33676FFBA}" type="sibTrans" cxnId="{378D0990-3BBF-4170-9EB4-57123FF3F131}">
      <dgm:prSet/>
      <dgm:spPr/>
      <dgm:t>
        <a:bodyPr/>
        <a:lstStyle/>
        <a:p>
          <a:endParaRPr lang="en-US"/>
        </a:p>
      </dgm:t>
    </dgm:pt>
    <dgm:pt modelId="{12F73F62-1C08-4899-AD0C-A11EC23B4C67}">
      <dgm:prSet phldrT="[Text]" custT="1"/>
      <dgm:spPr/>
      <dgm:t>
        <a:bodyPr/>
        <a:lstStyle/>
        <a:p>
          <a:r>
            <a:rPr lang="en-US" sz="2000" b="1" dirty="0"/>
            <a:t>Received Calls</a:t>
          </a:r>
        </a:p>
      </dgm:t>
    </dgm:pt>
    <dgm:pt modelId="{C982E2A3-26B9-4C9E-A89B-5B7EA5493BAF}" type="parTrans" cxnId="{45684B72-00EB-4687-A379-2822513113E7}">
      <dgm:prSet/>
      <dgm:spPr/>
      <dgm:t>
        <a:bodyPr/>
        <a:lstStyle/>
        <a:p>
          <a:endParaRPr lang="en-US"/>
        </a:p>
      </dgm:t>
    </dgm:pt>
    <dgm:pt modelId="{B5D9A732-CD03-4D0C-AE84-8DF143540C29}" type="sibTrans" cxnId="{45684B72-00EB-4687-A379-2822513113E7}">
      <dgm:prSet/>
      <dgm:spPr/>
      <dgm:t>
        <a:bodyPr/>
        <a:lstStyle/>
        <a:p>
          <a:endParaRPr lang="en-US"/>
        </a:p>
      </dgm:t>
    </dgm:pt>
    <dgm:pt modelId="{9CBA4E4D-7CDD-4491-8A3C-A3C3427C6313}">
      <dgm:prSet phldrT="[Text]" custT="1"/>
      <dgm:spPr/>
      <dgm:t>
        <a:bodyPr/>
        <a:lstStyle/>
        <a:p>
          <a:r>
            <a:rPr lang="en-US" sz="2000" b="1" dirty="0"/>
            <a:t>Placed Calls</a:t>
          </a:r>
        </a:p>
      </dgm:t>
    </dgm:pt>
    <dgm:pt modelId="{BEE1DECD-2C65-412C-94A9-3226DEF9A44D}" type="parTrans" cxnId="{F1EB6EBD-B3DF-42A3-B069-936A413157C6}">
      <dgm:prSet/>
      <dgm:spPr/>
      <dgm:t>
        <a:bodyPr/>
        <a:lstStyle/>
        <a:p>
          <a:endParaRPr lang="en-US"/>
        </a:p>
      </dgm:t>
    </dgm:pt>
    <dgm:pt modelId="{6392252B-6B2B-47E1-8E85-1CB45B0771AF}" type="sibTrans" cxnId="{F1EB6EBD-B3DF-42A3-B069-936A413157C6}">
      <dgm:prSet/>
      <dgm:spPr/>
      <dgm:t>
        <a:bodyPr/>
        <a:lstStyle/>
        <a:p>
          <a:endParaRPr lang="en-US"/>
        </a:p>
      </dgm:t>
    </dgm:pt>
    <dgm:pt modelId="{A689EDB6-DAB2-4F27-9E23-1068CB3EB132}">
      <dgm:prSet phldrT="[Text]" custT="1"/>
      <dgm:spPr/>
      <dgm:t>
        <a:bodyPr/>
        <a:lstStyle/>
        <a:p>
          <a:endParaRPr lang="en-US" sz="1300" dirty="0"/>
        </a:p>
      </dgm:t>
    </dgm:pt>
    <dgm:pt modelId="{4DF10F73-E938-4963-827C-31C9592B5828}" type="parTrans" cxnId="{4EF893B5-5DCE-4C34-8B19-1DEA1023D276}">
      <dgm:prSet/>
      <dgm:spPr/>
      <dgm:t>
        <a:bodyPr/>
        <a:lstStyle/>
        <a:p>
          <a:endParaRPr lang="en-US"/>
        </a:p>
      </dgm:t>
    </dgm:pt>
    <dgm:pt modelId="{B279F03C-9E16-4B51-BF23-4AC68B1EC17C}" type="sibTrans" cxnId="{4EF893B5-5DCE-4C34-8B19-1DEA1023D276}">
      <dgm:prSet/>
      <dgm:spPr/>
      <dgm:t>
        <a:bodyPr/>
        <a:lstStyle/>
        <a:p>
          <a:endParaRPr lang="en-US"/>
        </a:p>
      </dgm:t>
    </dgm:pt>
    <dgm:pt modelId="{1C5D1ACA-C163-4291-BFBF-AC97C6DB7AA8}">
      <dgm:prSet phldrT="[Text]" custT="1"/>
      <dgm:spPr/>
      <dgm:t>
        <a:bodyPr/>
        <a:lstStyle/>
        <a:p>
          <a:r>
            <a:rPr lang="en-US" sz="1300" dirty="0"/>
            <a:t>Incoming calls to your phone that you did answer</a:t>
          </a:r>
        </a:p>
      </dgm:t>
    </dgm:pt>
    <dgm:pt modelId="{CEABE0FA-AACD-4DD2-ADA0-992EE893FF3C}" type="parTrans" cxnId="{5176D756-4181-4048-BDB7-30505B2FF688}">
      <dgm:prSet/>
      <dgm:spPr/>
      <dgm:t>
        <a:bodyPr/>
        <a:lstStyle/>
        <a:p>
          <a:endParaRPr lang="en-US"/>
        </a:p>
      </dgm:t>
    </dgm:pt>
    <dgm:pt modelId="{81670750-9F44-45BD-881E-F50DC94430DD}" type="sibTrans" cxnId="{5176D756-4181-4048-BDB7-30505B2FF688}">
      <dgm:prSet/>
      <dgm:spPr/>
      <dgm:t>
        <a:bodyPr/>
        <a:lstStyle/>
        <a:p>
          <a:endParaRPr lang="en-US"/>
        </a:p>
      </dgm:t>
    </dgm:pt>
    <dgm:pt modelId="{5B8FBCDF-5BB0-4D01-A5C2-6088FBE15D6A}">
      <dgm:prSet phldrT="[Text]" custT="1"/>
      <dgm:spPr/>
      <dgm:t>
        <a:bodyPr/>
        <a:lstStyle/>
        <a:p>
          <a:r>
            <a:rPr lang="en-US" sz="1300" dirty="0"/>
            <a:t>Internal or external outbound calls that you made</a:t>
          </a:r>
        </a:p>
      </dgm:t>
    </dgm:pt>
    <dgm:pt modelId="{70BA9929-107C-4F8A-B6CB-C2C11A5E00F9}" type="parTrans" cxnId="{8EA1F8F8-321F-4B73-BB04-BF3FB961AD6F}">
      <dgm:prSet/>
      <dgm:spPr/>
      <dgm:t>
        <a:bodyPr/>
        <a:lstStyle/>
        <a:p>
          <a:endParaRPr lang="en-US"/>
        </a:p>
      </dgm:t>
    </dgm:pt>
    <dgm:pt modelId="{54BB5DE9-4FF1-4F35-A06D-99F9E033C714}" type="sibTrans" cxnId="{8EA1F8F8-321F-4B73-BB04-BF3FB961AD6F}">
      <dgm:prSet/>
      <dgm:spPr/>
      <dgm:t>
        <a:bodyPr/>
        <a:lstStyle/>
        <a:p>
          <a:endParaRPr lang="en-US"/>
        </a:p>
      </dgm:t>
    </dgm:pt>
    <dgm:pt modelId="{D7251014-A8A4-49BC-9FD9-70598CE84371}">
      <dgm:prSet phldrT="[Text]" custT="1"/>
      <dgm:spPr/>
      <dgm:t>
        <a:bodyPr/>
        <a:lstStyle/>
        <a:p>
          <a:r>
            <a:rPr lang="en-US" sz="2000" b="1" dirty="0"/>
            <a:t>Missed Calls</a:t>
          </a:r>
        </a:p>
      </dgm:t>
    </dgm:pt>
    <dgm:pt modelId="{641AF8B1-7619-4134-8826-257A7EB96D85}" type="parTrans" cxnId="{34F39B65-7399-4BA8-9C7B-561A5845FB60}">
      <dgm:prSet/>
      <dgm:spPr/>
      <dgm:t>
        <a:bodyPr/>
        <a:lstStyle/>
        <a:p>
          <a:endParaRPr lang="en-US"/>
        </a:p>
      </dgm:t>
    </dgm:pt>
    <dgm:pt modelId="{A978DA22-CD52-4C11-B119-20D7EFEC4CC2}" type="sibTrans" cxnId="{34F39B65-7399-4BA8-9C7B-561A5845FB60}">
      <dgm:prSet/>
      <dgm:spPr/>
      <dgm:t>
        <a:bodyPr/>
        <a:lstStyle/>
        <a:p>
          <a:endParaRPr lang="en-US"/>
        </a:p>
      </dgm:t>
    </dgm:pt>
    <dgm:pt modelId="{5DE3275E-2900-4316-9782-B2994C01C0C8}">
      <dgm:prSet custT="1"/>
      <dgm:spPr/>
      <dgm:t>
        <a:bodyPr/>
        <a:lstStyle/>
        <a:p>
          <a:r>
            <a:rPr lang="en-US" sz="1300" dirty="0"/>
            <a:t>Incoming calls to your phone that you did not answer</a:t>
          </a:r>
        </a:p>
      </dgm:t>
    </dgm:pt>
    <dgm:pt modelId="{BDEF5DCB-86CA-4B38-9844-B3C9AE55C124}" type="parTrans" cxnId="{601638FC-A7D2-4872-AA27-303375B9F9BC}">
      <dgm:prSet/>
      <dgm:spPr/>
      <dgm:t>
        <a:bodyPr/>
        <a:lstStyle/>
        <a:p>
          <a:endParaRPr lang="en-US"/>
        </a:p>
      </dgm:t>
    </dgm:pt>
    <dgm:pt modelId="{E60603DF-031D-4BF7-9395-06F11815DD70}" type="sibTrans" cxnId="{601638FC-A7D2-4872-AA27-303375B9F9BC}">
      <dgm:prSet/>
      <dgm:spPr/>
      <dgm:t>
        <a:bodyPr/>
        <a:lstStyle/>
        <a:p>
          <a:endParaRPr lang="en-US"/>
        </a:p>
      </dgm:t>
    </dgm:pt>
    <dgm:pt modelId="{F855E1BF-69AB-4B1C-985B-750E819B907B}">
      <dgm:prSet custT="1"/>
      <dgm:spPr/>
      <dgm:t>
        <a:bodyPr/>
        <a:lstStyle/>
        <a:p>
          <a:r>
            <a:rPr lang="en-US" sz="1300" b="0" dirty="0"/>
            <a:t>Call Logs</a:t>
          </a:r>
          <a:r>
            <a:rPr lang="en-US" sz="1300" dirty="0"/>
            <a:t> can be accessed by pressing the </a:t>
          </a:r>
          <a:r>
            <a:rPr lang="en-US" sz="1300" b="1" u="none" dirty="0"/>
            <a:t>Callers</a:t>
          </a:r>
          <a:r>
            <a:rPr lang="en-US" sz="1300" dirty="0"/>
            <a:t> soft key or by selecting </a:t>
          </a:r>
          <a:r>
            <a:rPr lang="en-US" sz="1300" b="1" u="none" dirty="0"/>
            <a:t>Directories</a:t>
          </a:r>
          <a:r>
            <a:rPr lang="en-US" sz="1300" dirty="0"/>
            <a:t> from the Home screen.</a:t>
          </a:r>
        </a:p>
      </dgm:t>
    </dgm:pt>
    <dgm:pt modelId="{76560D08-3E23-4644-99B8-B73D91C6DA66}" type="parTrans" cxnId="{A887D9C3-E56D-45E3-9931-6F976D2F88B5}">
      <dgm:prSet/>
      <dgm:spPr/>
      <dgm:t>
        <a:bodyPr/>
        <a:lstStyle/>
        <a:p>
          <a:endParaRPr lang="en-US"/>
        </a:p>
      </dgm:t>
    </dgm:pt>
    <dgm:pt modelId="{7AB146DA-71A7-4D4D-A729-6595D68CFCED}" type="sibTrans" cxnId="{A887D9C3-E56D-45E3-9931-6F976D2F88B5}">
      <dgm:prSet/>
      <dgm:spPr/>
      <dgm:t>
        <a:bodyPr/>
        <a:lstStyle/>
        <a:p>
          <a:endParaRPr lang="en-US"/>
        </a:p>
      </dgm:t>
    </dgm:pt>
    <dgm:pt modelId="{BEF4891C-892D-45AD-BB57-D7F2B4690449}" type="pres">
      <dgm:prSet presAssocID="{C0D7DF62-BB1C-4B72-9A1E-5BA4F473BF94}" presName="linear" presStyleCnt="0">
        <dgm:presLayoutVars>
          <dgm:dir/>
          <dgm:animLvl val="lvl"/>
          <dgm:resizeHandles val="exact"/>
        </dgm:presLayoutVars>
      </dgm:prSet>
      <dgm:spPr/>
    </dgm:pt>
    <dgm:pt modelId="{47928236-06BE-49E3-9B68-8FD317C7C0FF}" type="pres">
      <dgm:prSet presAssocID="{32C8A5D9-1F8A-475E-B954-2760D955E5F0}" presName="parentLin" presStyleCnt="0"/>
      <dgm:spPr/>
    </dgm:pt>
    <dgm:pt modelId="{F63F5032-C05F-4BF6-92CF-4DA663B2D91D}" type="pres">
      <dgm:prSet presAssocID="{32C8A5D9-1F8A-475E-B954-2760D955E5F0}" presName="parentLeftMargin" presStyleLbl="node1" presStyleIdx="0" presStyleCnt="4"/>
      <dgm:spPr/>
    </dgm:pt>
    <dgm:pt modelId="{E6F54F9A-6108-4593-A652-D5DD665C7EE7}" type="pres">
      <dgm:prSet presAssocID="{32C8A5D9-1F8A-475E-B954-2760D955E5F0}" presName="parentText" presStyleLbl="node1" presStyleIdx="0" presStyleCnt="4" custScaleY="35917" custLinFactNeighborX="-7208" custLinFactNeighborY="-51402">
        <dgm:presLayoutVars>
          <dgm:chMax val="0"/>
          <dgm:bulletEnabled val="1"/>
        </dgm:presLayoutVars>
      </dgm:prSet>
      <dgm:spPr/>
    </dgm:pt>
    <dgm:pt modelId="{5DD86173-F29D-4F37-9FE7-5E55EC97510C}" type="pres">
      <dgm:prSet presAssocID="{32C8A5D9-1F8A-475E-B954-2760D955E5F0}" presName="negativeSpace" presStyleCnt="0"/>
      <dgm:spPr/>
    </dgm:pt>
    <dgm:pt modelId="{ED5CAC82-2557-463A-AA2E-B9B10842337F}" type="pres">
      <dgm:prSet presAssocID="{32C8A5D9-1F8A-475E-B954-2760D955E5F0}" presName="childText" presStyleLbl="conFgAcc1" presStyleIdx="0" presStyleCnt="4" custScaleY="53694" custLinFactY="-1412" custLinFactNeighborX="-360" custLinFactNeighborY="-100000">
        <dgm:presLayoutVars>
          <dgm:bulletEnabled val="1"/>
        </dgm:presLayoutVars>
      </dgm:prSet>
      <dgm:spPr/>
    </dgm:pt>
    <dgm:pt modelId="{30CD02F9-DE29-48BB-AC71-90341E8A112E}" type="pres">
      <dgm:prSet presAssocID="{535EB546-A3A6-49D8-96FA-B2A33676FFBA}" presName="spaceBetweenRectangles" presStyleCnt="0"/>
      <dgm:spPr/>
    </dgm:pt>
    <dgm:pt modelId="{4EE6A601-EDB7-4037-836C-BA176D4649E5}" type="pres">
      <dgm:prSet presAssocID="{D7251014-A8A4-49BC-9FD9-70598CE84371}" presName="parentLin" presStyleCnt="0"/>
      <dgm:spPr/>
    </dgm:pt>
    <dgm:pt modelId="{3AE8394B-C5C6-4024-8AFA-DB1F79E2D195}" type="pres">
      <dgm:prSet presAssocID="{D7251014-A8A4-49BC-9FD9-70598CE84371}" presName="parentLeftMargin" presStyleLbl="node1" presStyleIdx="0" presStyleCnt="4" custLinFactNeighborX="10813" custLinFactNeighborY="1929"/>
      <dgm:spPr/>
    </dgm:pt>
    <dgm:pt modelId="{2A085B46-9FBC-4F3C-B344-6603B8D0A9B4}" type="pres">
      <dgm:prSet presAssocID="{D7251014-A8A4-49BC-9FD9-70598CE84371}" presName="parentText" presStyleLbl="node1" presStyleIdx="1" presStyleCnt="4" custScaleY="32796" custLinFactNeighborX="-36042" custLinFactNeighborY="-34852">
        <dgm:presLayoutVars>
          <dgm:chMax val="0"/>
          <dgm:bulletEnabled val="1"/>
        </dgm:presLayoutVars>
      </dgm:prSet>
      <dgm:spPr/>
    </dgm:pt>
    <dgm:pt modelId="{B3B79C33-185C-4FCC-97B2-16BA693AC12C}" type="pres">
      <dgm:prSet presAssocID="{D7251014-A8A4-49BC-9FD9-70598CE84371}" presName="negativeSpace" presStyleCnt="0"/>
      <dgm:spPr/>
    </dgm:pt>
    <dgm:pt modelId="{FDB66D2D-5E91-41F0-91E1-7A2712A0780F}" type="pres">
      <dgm:prSet presAssocID="{D7251014-A8A4-49BC-9FD9-70598CE84371}" presName="childText" presStyleLbl="conFgAcc1" presStyleIdx="1" presStyleCnt="4" custScaleY="36269" custLinFactNeighborX="721" custLinFactNeighborY="34479">
        <dgm:presLayoutVars>
          <dgm:bulletEnabled val="1"/>
        </dgm:presLayoutVars>
      </dgm:prSet>
      <dgm:spPr/>
    </dgm:pt>
    <dgm:pt modelId="{0810CDE9-AAA7-4C0B-87CC-D42EAC8A6DB2}" type="pres">
      <dgm:prSet presAssocID="{A978DA22-CD52-4C11-B119-20D7EFEC4CC2}" presName="spaceBetweenRectangles" presStyleCnt="0"/>
      <dgm:spPr/>
    </dgm:pt>
    <dgm:pt modelId="{53E58E19-738E-49FE-A6FA-7395991C8F77}" type="pres">
      <dgm:prSet presAssocID="{12F73F62-1C08-4899-AD0C-A11EC23B4C67}" presName="parentLin" presStyleCnt="0"/>
      <dgm:spPr/>
    </dgm:pt>
    <dgm:pt modelId="{49915BD3-D93A-4618-800C-93E4A1327B93}" type="pres">
      <dgm:prSet presAssocID="{12F73F62-1C08-4899-AD0C-A11EC23B4C67}" presName="parentLeftMargin" presStyleLbl="node1" presStyleIdx="1" presStyleCnt="4"/>
      <dgm:spPr/>
    </dgm:pt>
    <dgm:pt modelId="{48017B02-29C6-4C76-B5DF-A59C1ED78392}" type="pres">
      <dgm:prSet presAssocID="{12F73F62-1C08-4899-AD0C-A11EC23B4C67}" presName="parentText" presStyleLbl="node1" presStyleIdx="2" presStyleCnt="4" custScaleY="33655" custLinFactNeighborX="-39647" custLinFactNeighborY="-7248">
        <dgm:presLayoutVars>
          <dgm:chMax val="0"/>
          <dgm:bulletEnabled val="1"/>
        </dgm:presLayoutVars>
      </dgm:prSet>
      <dgm:spPr/>
    </dgm:pt>
    <dgm:pt modelId="{0B231CC5-7B16-41A0-9FFD-70EEFBB25B2F}" type="pres">
      <dgm:prSet presAssocID="{12F73F62-1C08-4899-AD0C-A11EC23B4C67}" presName="negativeSpace" presStyleCnt="0"/>
      <dgm:spPr/>
    </dgm:pt>
    <dgm:pt modelId="{65440904-E45E-405A-93E6-4E5396EE65C7}" type="pres">
      <dgm:prSet presAssocID="{12F73F62-1C08-4899-AD0C-A11EC23B4C67}" presName="childText" presStyleLbl="conFgAcc1" presStyleIdx="2" presStyleCnt="4" custScaleY="40620" custLinFactY="14908" custLinFactNeighborX="360" custLinFactNeighborY="100000">
        <dgm:presLayoutVars>
          <dgm:bulletEnabled val="1"/>
        </dgm:presLayoutVars>
      </dgm:prSet>
      <dgm:spPr/>
    </dgm:pt>
    <dgm:pt modelId="{3A3F25D1-FCA1-4D79-B496-02337ADDCF55}" type="pres">
      <dgm:prSet presAssocID="{B5D9A732-CD03-4D0C-AE84-8DF143540C29}" presName="spaceBetweenRectangles" presStyleCnt="0"/>
      <dgm:spPr/>
    </dgm:pt>
    <dgm:pt modelId="{623F0A27-80DD-4438-8274-0AE2FA1D30FF}" type="pres">
      <dgm:prSet presAssocID="{9CBA4E4D-7CDD-4491-8A3C-A3C3427C6313}" presName="parentLin" presStyleCnt="0"/>
      <dgm:spPr/>
    </dgm:pt>
    <dgm:pt modelId="{A8DB55CE-C09B-4A26-920D-179E055D1436}" type="pres">
      <dgm:prSet presAssocID="{9CBA4E4D-7CDD-4491-8A3C-A3C3427C6313}" presName="parentLeftMargin" presStyleLbl="node1" presStyleIdx="2" presStyleCnt="4"/>
      <dgm:spPr/>
    </dgm:pt>
    <dgm:pt modelId="{BE382780-9FB5-4D72-98AE-77DE18D87407}" type="pres">
      <dgm:prSet presAssocID="{9CBA4E4D-7CDD-4491-8A3C-A3C3427C6313}" presName="parentText" presStyleLbl="node1" presStyleIdx="3" presStyleCnt="4" custScaleY="30199" custLinFactNeighborX="-54065" custLinFactNeighborY="16930">
        <dgm:presLayoutVars>
          <dgm:chMax val="0"/>
          <dgm:bulletEnabled val="1"/>
        </dgm:presLayoutVars>
      </dgm:prSet>
      <dgm:spPr/>
    </dgm:pt>
    <dgm:pt modelId="{D271E959-7285-46C6-809A-DB271F02E901}" type="pres">
      <dgm:prSet presAssocID="{9CBA4E4D-7CDD-4491-8A3C-A3C3427C6313}" presName="negativeSpace" presStyleCnt="0"/>
      <dgm:spPr/>
    </dgm:pt>
    <dgm:pt modelId="{937F8E8A-32D8-4F6D-A9BB-EE041CAF45BD}" type="pres">
      <dgm:prSet presAssocID="{9CBA4E4D-7CDD-4491-8A3C-A3C3427C6313}" presName="childText" presStyleLbl="conFgAcc1" presStyleIdx="3" presStyleCnt="4" custScaleY="41184" custLinFactY="7738" custLinFactNeighborX="180" custLinFactNeighborY="100000">
        <dgm:presLayoutVars>
          <dgm:bulletEnabled val="1"/>
        </dgm:presLayoutVars>
      </dgm:prSet>
      <dgm:spPr/>
    </dgm:pt>
  </dgm:ptLst>
  <dgm:cxnLst>
    <dgm:cxn modelId="{65A47000-7310-4CAE-A705-A4EC3FCC5602}" type="presOf" srcId="{D7251014-A8A4-49BC-9FD9-70598CE84371}" destId="{3AE8394B-C5C6-4024-8AFA-DB1F79E2D195}" srcOrd="0" destOrd="0" presId="urn:microsoft.com/office/officeart/2005/8/layout/list1"/>
    <dgm:cxn modelId="{4F6EDC09-D03C-401D-A5F7-F2ADFE927DF6}" type="presOf" srcId="{F855E1BF-69AB-4B1C-985B-750E819B907B}" destId="{ED5CAC82-2557-463A-AA2E-B9B10842337F}" srcOrd="0" destOrd="1" presId="urn:microsoft.com/office/officeart/2005/8/layout/list1"/>
    <dgm:cxn modelId="{F4F71D1C-BD2E-4DD4-946F-07AAD54D317B}" type="presOf" srcId="{C0D7DF62-BB1C-4B72-9A1E-5BA4F473BF94}" destId="{BEF4891C-892D-45AD-BB57-D7F2B4690449}" srcOrd="0" destOrd="0" presId="urn:microsoft.com/office/officeart/2005/8/layout/list1"/>
    <dgm:cxn modelId="{94FED11D-DA10-41C2-982F-ECF3AAB9D61C}" type="presOf" srcId="{12F73F62-1C08-4899-AD0C-A11EC23B4C67}" destId="{49915BD3-D93A-4618-800C-93E4A1327B93}" srcOrd="0" destOrd="0" presId="urn:microsoft.com/office/officeart/2005/8/layout/list1"/>
    <dgm:cxn modelId="{DE51B73C-94B1-49DD-8DE2-C6FDAC6E36C0}" type="presOf" srcId="{32C8A5D9-1F8A-475E-B954-2760D955E5F0}" destId="{F63F5032-C05F-4BF6-92CF-4DA663B2D91D}" srcOrd="0" destOrd="0" presId="urn:microsoft.com/office/officeart/2005/8/layout/list1"/>
    <dgm:cxn modelId="{34F39B65-7399-4BA8-9C7B-561A5845FB60}" srcId="{C0D7DF62-BB1C-4B72-9A1E-5BA4F473BF94}" destId="{D7251014-A8A4-49BC-9FD9-70598CE84371}" srcOrd="1" destOrd="0" parTransId="{641AF8B1-7619-4134-8826-257A7EB96D85}" sibTransId="{A978DA22-CD52-4C11-B119-20D7EFEC4CC2}"/>
    <dgm:cxn modelId="{8919106F-8BB9-46AE-900F-7E320A244392}" type="presOf" srcId="{D7251014-A8A4-49BC-9FD9-70598CE84371}" destId="{2A085B46-9FBC-4F3C-B344-6603B8D0A9B4}" srcOrd="1" destOrd="0" presId="urn:microsoft.com/office/officeart/2005/8/layout/list1"/>
    <dgm:cxn modelId="{45684B72-00EB-4687-A379-2822513113E7}" srcId="{C0D7DF62-BB1C-4B72-9A1E-5BA4F473BF94}" destId="{12F73F62-1C08-4899-AD0C-A11EC23B4C67}" srcOrd="2" destOrd="0" parTransId="{C982E2A3-26B9-4C9E-A89B-5B7EA5493BAF}" sibTransId="{B5D9A732-CD03-4D0C-AE84-8DF143540C29}"/>
    <dgm:cxn modelId="{4E0DAD55-D1FB-4812-BF8E-62C2120A4B17}" type="presOf" srcId="{1C5D1ACA-C163-4291-BFBF-AC97C6DB7AA8}" destId="{65440904-E45E-405A-93E6-4E5396EE65C7}" srcOrd="0" destOrd="0" presId="urn:microsoft.com/office/officeart/2005/8/layout/list1"/>
    <dgm:cxn modelId="{B509B956-9828-4EB9-88C2-8BA2CD7E135D}" type="presOf" srcId="{9CBA4E4D-7CDD-4491-8A3C-A3C3427C6313}" destId="{BE382780-9FB5-4D72-98AE-77DE18D87407}" srcOrd="1" destOrd="0" presId="urn:microsoft.com/office/officeart/2005/8/layout/list1"/>
    <dgm:cxn modelId="{5176D756-4181-4048-BDB7-30505B2FF688}" srcId="{12F73F62-1C08-4899-AD0C-A11EC23B4C67}" destId="{1C5D1ACA-C163-4291-BFBF-AC97C6DB7AA8}" srcOrd="0" destOrd="0" parTransId="{CEABE0FA-AACD-4DD2-ADA0-992EE893FF3C}" sibTransId="{81670750-9F44-45BD-881E-F50DC94430DD}"/>
    <dgm:cxn modelId="{8E38A181-D13D-4280-907D-4BE42E5C9CB4}" type="presOf" srcId="{5B8FBCDF-5BB0-4D01-A5C2-6088FBE15D6A}" destId="{937F8E8A-32D8-4F6D-A9BB-EE041CAF45BD}" srcOrd="0" destOrd="0" presId="urn:microsoft.com/office/officeart/2005/8/layout/list1"/>
    <dgm:cxn modelId="{E56C8C83-9E24-40DF-ADD2-5D66DA954FAB}" type="presOf" srcId="{9CBA4E4D-7CDD-4491-8A3C-A3C3427C6313}" destId="{A8DB55CE-C09B-4A26-920D-179E055D1436}" srcOrd="0" destOrd="0" presId="urn:microsoft.com/office/officeart/2005/8/layout/list1"/>
    <dgm:cxn modelId="{378D0990-3BBF-4170-9EB4-57123FF3F131}" srcId="{C0D7DF62-BB1C-4B72-9A1E-5BA4F473BF94}" destId="{32C8A5D9-1F8A-475E-B954-2760D955E5F0}" srcOrd="0" destOrd="0" parTransId="{C22D7CAB-3269-416A-9CC0-C3617835C87D}" sibTransId="{535EB546-A3A6-49D8-96FA-B2A33676FFBA}"/>
    <dgm:cxn modelId="{835406A6-C41B-48C0-93B8-8E8269A38C02}" type="presOf" srcId="{A689EDB6-DAB2-4F27-9E23-1068CB3EB132}" destId="{ED5CAC82-2557-463A-AA2E-B9B10842337F}" srcOrd="0" destOrd="0" presId="urn:microsoft.com/office/officeart/2005/8/layout/list1"/>
    <dgm:cxn modelId="{7AEB9EAF-8FD3-4C2B-B706-A062AF7F5B24}" type="presOf" srcId="{32C8A5D9-1F8A-475E-B954-2760D955E5F0}" destId="{E6F54F9A-6108-4593-A652-D5DD665C7EE7}" srcOrd="1" destOrd="0" presId="urn:microsoft.com/office/officeart/2005/8/layout/list1"/>
    <dgm:cxn modelId="{4EF893B5-5DCE-4C34-8B19-1DEA1023D276}" srcId="{32C8A5D9-1F8A-475E-B954-2760D955E5F0}" destId="{A689EDB6-DAB2-4F27-9E23-1068CB3EB132}" srcOrd="0" destOrd="0" parTransId="{4DF10F73-E938-4963-827C-31C9592B5828}" sibTransId="{B279F03C-9E16-4B51-BF23-4AC68B1EC17C}"/>
    <dgm:cxn modelId="{F1EB6EBD-B3DF-42A3-B069-936A413157C6}" srcId="{C0D7DF62-BB1C-4B72-9A1E-5BA4F473BF94}" destId="{9CBA4E4D-7CDD-4491-8A3C-A3C3427C6313}" srcOrd="3" destOrd="0" parTransId="{BEE1DECD-2C65-412C-94A9-3226DEF9A44D}" sibTransId="{6392252B-6B2B-47E1-8E85-1CB45B0771AF}"/>
    <dgm:cxn modelId="{2EDA65BE-EF91-47FB-8AAD-C16A00AF8764}" type="presOf" srcId="{5DE3275E-2900-4316-9782-B2994C01C0C8}" destId="{FDB66D2D-5E91-41F0-91E1-7A2712A0780F}" srcOrd="0" destOrd="0" presId="urn:microsoft.com/office/officeart/2005/8/layout/list1"/>
    <dgm:cxn modelId="{68F64EBE-C23A-40D5-B49B-AF215590836C}" type="presOf" srcId="{12F73F62-1C08-4899-AD0C-A11EC23B4C67}" destId="{48017B02-29C6-4C76-B5DF-A59C1ED78392}" srcOrd="1" destOrd="0" presId="urn:microsoft.com/office/officeart/2005/8/layout/list1"/>
    <dgm:cxn modelId="{A887D9C3-E56D-45E3-9931-6F976D2F88B5}" srcId="{32C8A5D9-1F8A-475E-B954-2760D955E5F0}" destId="{F855E1BF-69AB-4B1C-985B-750E819B907B}" srcOrd="1" destOrd="0" parTransId="{76560D08-3E23-4644-99B8-B73D91C6DA66}" sibTransId="{7AB146DA-71A7-4D4D-A729-6595D68CFCED}"/>
    <dgm:cxn modelId="{8EA1F8F8-321F-4B73-BB04-BF3FB961AD6F}" srcId="{9CBA4E4D-7CDD-4491-8A3C-A3C3427C6313}" destId="{5B8FBCDF-5BB0-4D01-A5C2-6088FBE15D6A}" srcOrd="0" destOrd="0" parTransId="{70BA9929-107C-4F8A-B6CB-C2C11A5E00F9}" sibTransId="{54BB5DE9-4FF1-4F35-A06D-99F9E033C714}"/>
    <dgm:cxn modelId="{601638FC-A7D2-4872-AA27-303375B9F9BC}" srcId="{D7251014-A8A4-49BC-9FD9-70598CE84371}" destId="{5DE3275E-2900-4316-9782-B2994C01C0C8}" srcOrd="0" destOrd="0" parTransId="{BDEF5DCB-86CA-4B38-9844-B3C9AE55C124}" sibTransId="{E60603DF-031D-4BF7-9395-06F11815DD70}"/>
    <dgm:cxn modelId="{EB037433-2F41-42CF-B446-59901CB764A1}" type="presParOf" srcId="{BEF4891C-892D-45AD-BB57-D7F2B4690449}" destId="{47928236-06BE-49E3-9B68-8FD317C7C0FF}" srcOrd="0" destOrd="0" presId="urn:microsoft.com/office/officeart/2005/8/layout/list1"/>
    <dgm:cxn modelId="{1144387B-5A7B-41C1-B9F6-FBD197197487}" type="presParOf" srcId="{47928236-06BE-49E3-9B68-8FD317C7C0FF}" destId="{F63F5032-C05F-4BF6-92CF-4DA663B2D91D}" srcOrd="0" destOrd="0" presId="urn:microsoft.com/office/officeart/2005/8/layout/list1"/>
    <dgm:cxn modelId="{93E2442F-C21F-4155-8D2F-F6D6A4B09977}" type="presParOf" srcId="{47928236-06BE-49E3-9B68-8FD317C7C0FF}" destId="{E6F54F9A-6108-4593-A652-D5DD665C7EE7}" srcOrd="1" destOrd="0" presId="urn:microsoft.com/office/officeart/2005/8/layout/list1"/>
    <dgm:cxn modelId="{A26ACC90-AFF8-4134-A994-0210A6E623A4}" type="presParOf" srcId="{BEF4891C-892D-45AD-BB57-D7F2B4690449}" destId="{5DD86173-F29D-4F37-9FE7-5E55EC97510C}" srcOrd="1" destOrd="0" presId="urn:microsoft.com/office/officeart/2005/8/layout/list1"/>
    <dgm:cxn modelId="{9FEC10E5-CB15-42E0-935B-48B5BCDF9377}" type="presParOf" srcId="{BEF4891C-892D-45AD-BB57-D7F2B4690449}" destId="{ED5CAC82-2557-463A-AA2E-B9B10842337F}" srcOrd="2" destOrd="0" presId="urn:microsoft.com/office/officeart/2005/8/layout/list1"/>
    <dgm:cxn modelId="{FF4C621B-FB82-4D67-8232-DAD9F2D3DFCF}" type="presParOf" srcId="{BEF4891C-892D-45AD-BB57-D7F2B4690449}" destId="{30CD02F9-DE29-48BB-AC71-90341E8A112E}" srcOrd="3" destOrd="0" presId="urn:microsoft.com/office/officeart/2005/8/layout/list1"/>
    <dgm:cxn modelId="{D39B9E26-F319-4630-BA5F-593D76FF8CDA}" type="presParOf" srcId="{BEF4891C-892D-45AD-BB57-D7F2B4690449}" destId="{4EE6A601-EDB7-4037-836C-BA176D4649E5}" srcOrd="4" destOrd="0" presId="urn:microsoft.com/office/officeart/2005/8/layout/list1"/>
    <dgm:cxn modelId="{AF8F7EF0-4358-4E62-8496-6F7C13D447F2}" type="presParOf" srcId="{4EE6A601-EDB7-4037-836C-BA176D4649E5}" destId="{3AE8394B-C5C6-4024-8AFA-DB1F79E2D195}" srcOrd="0" destOrd="0" presId="urn:microsoft.com/office/officeart/2005/8/layout/list1"/>
    <dgm:cxn modelId="{71C8289A-6AB8-477F-A5B5-0DD86604845C}" type="presParOf" srcId="{4EE6A601-EDB7-4037-836C-BA176D4649E5}" destId="{2A085B46-9FBC-4F3C-B344-6603B8D0A9B4}" srcOrd="1" destOrd="0" presId="urn:microsoft.com/office/officeart/2005/8/layout/list1"/>
    <dgm:cxn modelId="{F0311AA7-A261-4E7E-ACEB-8E121066F895}" type="presParOf" srcId="{BEF4891C-892D-45AD-BB57-D7F2B4690449}" destId="{B3B79C33-185C-4FCC-97B2-16BA693AC12C}" srcOrd="5" destOrd="0" presId="urn:microsoft.com/office/officeart/2005/8/layout/list1"/>
    <dgm:cxn modelId="{6C9E2B5C-2F26-4CE9-8219-0658D2661FA5}" type="presParOf" srcId="{BEF4891C-892D-45AD-BB57-D7F2B4690449}" destId="{FDB66D2D-5E91-41F0-91E1-7A2712A0780F}" srcOrd="6" destOrd="0" presId="urn:microsoft.com/office/officeart/2005/8/layout/list1"/>
    <dgm:cxn modelId="{EA91314C-8D34-4A07-9083-5C2A6FA9BE17}" type="presParOf" srcId="{BEF4891C-892D-45AD-BB57-D7F2B4690449}" destId="{0810CDE9-AAA7-4C0B-87CC-D42EAC8A6DB2}" srcOrd="7" destOrd="0" presId="urn:microsoft.com/office/officeart/2005/8/layout/list1"/>
    <dgm:cxn modelId="{B0ED6609-A9E1-4E9C-B8B1-B4FA920DCEF4}" type="presParOf" srcId="{BEF4891C-892D-45AD-BB57-D7F2B4690449}" destId="{53E58E19-738E-49FE-A6FA-7395991C8F77}" srcOrd="8" destOrd="0" presId="urn:microsoft.com/office/officeart/2005/8/layout/list1"/>
    <dgm:cxn modelId="{E095AC2E-9D17-416E-BB8E-E01B0679BEA8}" type="presParOf" srcId="{53E58E19-738E-49FE-A6FA-7395991C8F77}" destId="{49915BD3-D93A-4618-800C-93E4A1327B93}" srcOrd="0" destOrd="0" presId="urn:microsoft.com/office/officeart/2005/8/layout/list1"/>
    <dgm:cxn modelId="{7EAA4CE4-CB0D-43D3-B77C-6F7397B1A2BF}" type="presParOf" srcId="{53E58E19-738E-49FE-A6FA-7395991C8F77}" destId="{48017B02-29C6-4C76-B5DF-A59C1ED78392}" srcOrd="1" destOrd="0" presId="urn:microsoft.com/office/officeart/2005/8/layout/list1"/>
    <dgm:cxn modelId="{C10745A1-DE2B-43B4-98FC-E77E66FEB77C}" type="presParOf" srcId="{BEF4891C-892D-45AD-BB57-D7F2B4690449}" destId="{0B231CC5-7B16-41A0-9FFD-70EEFBB25B2F}" srcOrd="9" destOrd="0" presId="urn:microsoft.com/office/officeart/2005/8/layout/list1"/>
    <dgm:cxn modelId="{28AF659D-7911-441E-A7EC-16B8DBCB3E12}" type="presParOf" srcId="{BEF4891C-892D-45AD-BB57-D7F2B4690449}" destId="{65440904-E45E-405A-93E6-4E5396EE65C7}" srcOrd="10" destOrd="0" presId="urn:microsoft.com/office/officeart/2005/8/layout/list1"/>
    <dgm:cxn modelId="{C5772404-5A07-4348-8971-DF6033E6E243}" type="presParOf" srcId="{BEF4891C-892D-45AD-BB57-D7F2B4690449}" destId="{3A3F25D1-FCA1-4D79-B496-02337ADDCF55}" srcOrd="11" destOrd="0" presId="urn:microsoft.com/office/officeart/2005/8/layout/list1"/>
    <dgm:cxn modelId="{86718DB8-C2D5-4F2D-8851-4AB20BE40C4A}" type="presParOf" srcId="{BEF4891C-892D-45AD-BB57-D7F2B4690449}" destId="{623F0A27-80DD-4438-8274-0AE2FA1D30FF}" srcOrd="12" destOrd="0" presId="urn:microsoft.com/office/officeart/2005/8/layout/list1"/>
    <dgm:cxn modelId="{83821A63-E06C-435E-A3B4-92E78578BDDF}" type="presParOf" srcId="{623F0A27-80DD-4438-8274-0AE2FA1D30FF}" destId="{A8DB55CE-C09B-4A26-920D-179E055D1436}" srcOrd="0" destOrd="0" presId="urn:microsoft.com/office/officeart/2005/8/layout/list1"/>
    <dgm:cxn modelId="{C3CCFF9C-785F-4ADF-B3F0-1A1E3FD97BA5}" type="presParOf" srcId="{623F0A27-80DD-4438-8274-0AE2FA1D30FF}" destId="{BE382780-9FB5-4D72-98AE-77DE18D87407}" srcOrd="1" destOrd="0" presId="urn:microsoft.com/office/officeart/2005/8/layout/list1"/>
    <dgm:cxn modelId="{0976E58C-7329-4B9E-BCC6-00C90331481D}" type="presParOf" srcId="{BEF4891C-892D-45AD-BB57-D7F2B4690449}" destId="{D271E959-7285-46C6-809A-DB271F02E901}" srcOrd="13" destOrd="0" presId="urn:microsoft.com/office/officeart/2005/8/layout/list1"/>
    <dgm:cxn modelId="{C3E4A279-C6BF-4986-BBB4-1B0D36BE752B}" type="presParOf" srcId="{BEF4891C-892D-45AD-BB57-D7F2B4690449}" destId="{937F8E8A-32D8-4F6D-A9BB-EE041CAF45BD}"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45078BB-2E24-468F-B16B-E3FA1E4E6958}"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F9BB1C4-12F2-4AC1-84A4-E6CF8EBEB5F9}">
      <dgm:prSet phldrT="[Text]" custT="1"/>
      <dgm:spPr/>
      <dgm:t>
        <a:bodyPr/>
        <a:lstStyle/>
        <a:p>
          <a:r>
            <a:rPr lang="en-US" sz="2000" b="1" dirty="0"/>
            <a:t>Enable</a:t>
          </a:r>
        </a:p>
      </dgm:t>
    </dgm:pt>
    <dgm:pt modelId="{6AEF90C6-52D2-481E-BAD1-98044F7D9885}" type="parTrans" cxnId="{844D8CA6-8D77-4788-9617-CA8B4F2E45CC}">
      <dgm:prSet/>
      <dgm:spPr/>
      <dgm:t>
        <a:bodyPr/>
        <a:lstStyle/>
        <a:p>
          <a:endParaRPr lang="en-US"/>
        </a:p>
      </dgm:t>
    </dgm:pt>
    <dgm:pt modelId="{15B6EF20-3D48-4C30-9D78-7C4803D97B08}" type="sibTrans" cxnId="{844D8CA6-8D77-4788-9617-CA8B4F2E45CC}">
      <dgm:prSet/>
      <dgm:spPr/>
      <dgm:t>
        <a:bodyPr/>
        <a:lstStyle/>
        <a:p>
          <a:endParaRPr lang="en-US"/>
        </a:p>
      </dgm:t>
    </dgm:pt>
    <dgm:pt modelId="{B4852158-CAFA-4B7B-A06E-F560195AEF25}">
      <dgm:prSet phldrT="[Text]" custT="1"/>
      <dgm:spPr/>
      <dgm:t>
        <a:bodyPr/>
        <a:lstStyle/>
        <a:p>
          <a:r>
            <a:rPr lang="en-US" sz="2000" b="0" dirty="0"/>
            <a:t>Disable</a:t>
          </a:r>
        </a:p>
      </dgm:t>
    </dgm:pt>
    <dgm:pt modelId="{B5105067-F4B6-48EB-A73B-A564B5D204FA}" type="parTrans" cxnId="{E5E1B8A5-AF46-4091-A38D-18DA9CC1186A}">
      <dgm:prSet/>
      <dgm:spPr/>
      <dgm:t>
        <a:bodyPr/>
        <a:lstStyle/>
        <a:p>
          <a:endParaRPr lang="en-US"/>
        </a:p>
      </dgm:t>
    </dgm:pt>
    <dgm:pt modelId="{214D5E96-14D6-4C17-AA9D-8370F16E38C6}" type="sibTrans" cxnId="{E5E1B8A5-AF46-4091-A38D-18DA9CC1186A}">
      <dgm:prSet/>
      <dgm:spPr/>
      <dgm:t>
        <a:bodyPr/>
        <a:lstStyle/>
        <a:p>
          <a:endParaRPr lang="en-US"/>
        </a:p>
      </dgm:t>
    </dgm:pt>
    <dgm:pt modelId="{2FE9EBCE-3436-4A60-8E26-7A4EAFAD7EFC}">
      <dgm:prSet phldrT="[Text]" custT="1"/>
      <dgm:spPr/>
      <dgm:t>
        <a:bodyPr/>
        <a:lstStyle/>
        <a:p>
          <a:r>
            <a:rPr lang="en-US" sz="1300" dirty="0"/>
            <a:t>Press the </a:t>
          </a:r>
          <a:r>
            <a:rPr lang="en-US" sz="1300" b="1" dirty="0"/>
            <a:t>Forward</a:t>
          </a:r>
          <a:r>
            <a:rPr lang="en-US" sz="1300" dirty="0"/>
            <a:t> soft key</a:t>
          </a:r>
        </a:p>
      </dgm:t>
    </dgm:pt>
    <dgm:pt modelId="{B2B2338C-2347-4648-B00F-13661C8CFA31}" type="parTrans" cxnId="{BA757B6E-AE8E-42A9-B474-4C57F30ED05A}">
      <dgm:prSet/>
      <dgm:spPr/>
      <dgm:t>
        <a:bodyPr/>
        <a:lstStyle/>
        <a:p>
          <a:endParaRPr lang="en-US"/>
        </a:p>
      </dgm:t>
    </dgm:pt>
    <dgm:pt modelId="{1DF38005-6BDD-46DB-9CBB-A2CE42D1BFC2}" type="sibTrans" cxnId="{BA757B6E-AE8E-42A9-B474-4C57F30ED05A}">
      <dgm:prSet/>
      <dgm:spPr/>
      <dgm:t>
        <a:bodyPr/>
        <a:lstStyle/>
        <a:p>
          <a:endParaRPr lang="en-US"/>
        </a:p>
      </dgm:t>
    </dgm:pt>
    <dgm:pt modelId="{9DBF07A8-BD6E-4644-8808-EFBC947D1AE2}">
      <dgm:prSet phldrT="[Text]" custT="1"/>
      <dgm:spPr/>
      <dgm:t>
        <a:bodyPr/>
        <a:lstStyle/>
        <a:p>
          <a:r>
            <a:rPr lang="en-US" sz="1300" dirty="0"/>
            <a:t>Select </a:t>
          </a:r>
          <a:r>
            <a:rPr lang="en-US" sz="1300" b="1" dirty="0"/>
            <a:t>Always</a:t>
          </a:r>
          <a:endParaRPr lang="en-US" sz="1300" dirty="0"/>
        </a:p>
      </dgm:t>
    </dgm:pt>
    <dgm:pt modelId="{9D7D9A50-E594-4EF4-B98A-50A9371CAD20}" type="parTrans" cxnId="{C3E24732-129E-4A72-AFF1-AA1C7A4ACE53}">
      <dgm:prSet/>
      <dgm:spPr/>
      <dgm:t>
        <a:bodyPr/>
        <a:lstStyle/>
        <a:p>
          <a:endParaRPr lang="en-US"/>
        </a:p>
      </dgm:t>
    </dgm:pt>
    <dgm:pt modelId="{A885FC36-0925-460E-B730-6F5DCFF11748}" type="sibTrans" cxnId="{C3E24732-129E-4A72-AFF1-AA1C7A4ACE53}">
      <dgm:prSet/>
      <dgm:spPr/>
      <dgm:t>
        <a:bodyPr/>
        <a:lstStyle/>
        <a:p>
          <a:endParaRPr lang="en-US"/>
        </a:p>
      </dgm:t>
    </dgm:pt>
    <dgm:pt modelId="{6D2CD11A-7974-45B7-B961-5DC8A583A3AB}">
      <dgm:prSet phldrT="[Text]" custT="1"/>
      <dgm:spPr/>
      <dgm:t>
        <a:bodyPr/>
        <a:lstStyle/>
        <a:p>
          <a:r>
            <a:rPr lang="en-US" sz="1300" dirty="0"/>
            <a:t>In the </a:t>
          </a:r>
          <a:r>
            <a:rPr lang="en-US" sz="1300" u="sng" dirty="0"/>
            <a:t>Contact</a:t>
          </a:r>
          <a:r>
            <a:rPr lang="en-US" sz="1300" dirty="0"/>
            <a:t> field, enter the extension or 10-digit number where you’d like your calls to ring</a:t>
          </a:r>
        </a:p>
      </dgm:t>
    </dgm:pt>
    <dgm:pt modelId="{274FB757-38AA-4CCC-BA68-81D0ABFBD5FB}" type="parTrans" cxnId="{2C0B6249-F94B-48AE-BC56-CE00097E55E5}">
      <dgm:prSet/>
      <dgm:spPr/>
      <dgm:t>
        <a:bodyPr/>
        <a:lstStyle/>
        <a:p>
          <a:endParaRPr lang="en-US"/>
        </a:p>
      </dgm:t>
    </dgm:pt>
    <dgm:pt modelId="{BC439384-BF38-4C1D-8860-5BE9BF7EDCF0}" type="sibTrans" cxnId="{2C0B6249-F94B-48AE-BC56-CE00097E55E5}">
      <dgm:prSet/>
      <dgm:spPr/>
      <dgm:t>
        <a:bodyPr/>
        <a:lstStyle/>
        <a:p>
          <a:endParaRPr lang="en-US"/>
        </a:p>
      </dgm:t>
    </dgm:pt>
    <dgm:pt modelId="{760B1FAD-B7B9-492E-8506-34E1E1021F3A}">
      <dgm:prSet phldrT="[Text]" custT="1"/>
      <dgm:spPr/>
      <dgm:t>
        <a:bodyPr/>
        <a:lstStyle/>
        <a:p>
          <a:r>
            <a:rPr lang="en-US" sz="1300" dirty="0"/>
            <a:t>Press the </a:t>
          </a:r>
          <a:r>
            <a:rPr lang="en-US" sz="1300" b="1" dirty="0"/>
            <a:t>Enable</a:t>
          </a:r>
          <a:r>
            <a:rPr lang="en-US" sz="1300" dirty="0"/>
            <a:t> soft key</a:t>
          </a:r>
        </a:p>
      </dgm:t>
    </dgm:pt>
    <dgm:pt modelId="{4CBBA7D5-CBAE-48A3-9CBF-4B1401E0B1C6}" type="parTrans" cxnId="{80C7CAD7-0DE2-4CAC-87BB-2BE0ADEB346C}">
      <dgm:prSet/>
      <dgm:spPr/>
      <dgm:t>
        <a:bodyPr/>
        <a:lstStyle/>
        <a:p>
          <a:endParaRPr lang="en-US"/>
        </a:p>
      </dgm:t>
    </dgm:pt>
    <dgm:pt modelId="{88375DD2-6032-4D6F-A009-06BA8B4C1A0B}" type="sibTrans" cxnId="{80C7CAD7-0DE2-4CAC-87BB-2BE0ADEB346C}">
      <dgm:prSet/>
      <dgm:spPr/>
      <dgm:t>
        <a:bodyPr/>
        <a:lstStyle/>
        <a:p>
          <a:endParaRPr lang="en-US"/>
        </a:p>
      </dgm:t>
    </dgm:pt>
    <dgm:pt modelId="{BC28B234-FB27-448D-965B-21ED95D522C0}">
      <dgm:prSet phldrT="[Text]" custT="1"/>
      <dgm:spPr/>
      <dgm:t>
        <a:bodyPr/>
        <a:lstStyle/>
        <a:p>
          <a:r>
            <a:rPr lang="en-US" sz="1300" dirty="0"/>
            <a:t>Follow the same instructions as above, but select </a:t>
          </a:r>
          <a:r>
            <a:rPr lang="en-US" sz="1300" b="1" dirty="0"/>
            <a:t>Disable</a:t>
          </a:r>
          <a:r>
            <a:rPr lang="en-US" sz="1300" dirty="0"/>
            <a:t> to turn the feature off</a:t>
          </a:r>
        </a:p>
      </dgm:t>
    </dgm:pt>
    <dgm:pt modelId="{62091DBB-F126-481F-8FDB-BF5D275FB1F8}" type="parTrans" cxnId="{3C23AA42-A8F2-4EC0-8C39-B485BD60C244}">
      <dgm:prSet/>
      <dgm:spPr/>
      <dgm:t>
        <a:bodyPr/>
        <a:lstStyle/>
        <a:p>
          <a:endParaRPr lang="en-US"/>
        </a:p>
      </dgm:t>
    </dgm:pt>
    <dgm:pt modelId="{BFD5D38E-9872-466B-9CEB-F4100D46AD02}" type="sibTrans" cxnId="{3C23AA42-A8F2-4EC0-8C39-B485BD60C244}">
      <dgm:prSet/>
      <dgm:spPr/>
      <dgm:t>
        <a:bodyPr/>
        <a:lstStyle/>
        <a:p>
          <a:endParaRPr lang="en-US"/>
        </a:p>
      </dgm:t>
    </dgm:pt>
    <dgm:pt modelId="{7C95DA22-6EFD-423B-8009-38A72FB4D599}">
      <dgm:prSet phldrT="[Text]" custT="1"/>
      <dgm:spPr/>
      <dgm:t>
        <a:bodyPr/>
        <a:lstStyle/>
        <a:p>
          <a:endParaRPr lang="en-US" sz="400" dirty="0"/>
        </a:p>
      </dgm:t>
    </dgm:pt>
    <dgm:pt modelId="{C5AF51A4-29AC-4F5E-A595-912DE6C59A6C}" type="parTrans" cxnId="{7D344DD4-E76B-484C-8319-BB5C8C79606A}">
      <dgm:prSet/>
      <dgm:spPr/>
      <dgm:t>
        <a:bodyPr/>
        <a:lstStyle/>
        <a:p>
          <a:endParaRPr lang="en-US"/>
        </a:p>
      </dgm:t>
    </dgm:pt>
    <dgm:pt modelId="{E9731692-6176-45C1-97B5-5AA1EE12EF0D}" type="sibTrans" cxnId="{7D344DD4-E76B-484C-8319-BB5C8C79606A}">
      <dgm:prSet/>
      <dgm:spPr/>
      <dgm:t>
        <a:bodyPr/>
        <a:lstStyle/>
        <a:p>
          <a:endParaRPr lang="en-US"/>
        </a:p>
      </dgm:t>
    </dgm:pt>
    <dgm:pt modelId="{34115ADD-256C-486D-A700-E2F5BC78C007}">
      <dgm:prSet phldrT="[Text]" custT="1"/>
      <dgm:spPr/>
      <dgm:t>
        <a:bodyPr/>
        <a:lstStyle/>
        <a:p>
          <a:endParaRPr lang="en-US" sz="400" dirty="0"/>
        </a:p>
      </dgm:t>
    </dgm:pt>
    <dgm:pt modelId="{F6984CAB-009A-4691-B362-6E9BF0555C38}" type="parTrans" cxnId="{D0974C59-1112-4C75-8CF4-A4208FCD8FD9}">
      <dgm:prSet/>
      <dgm:spPr/>
      <dgm:t>
        <a:bodyPr/>
        <a:lstStyle/>
        <a:p>
          <a:endParaRPr lang="en-US"/>
        </a:p>
      </dgm:t>
    </dgm:pt>
    <dgm:pt modelId="{BCFA0EEB-A5A7-4C95-BCF5-407070EEB56E}" type="sibTrans" cxnId="{D0974C59-1112-4C75-8CF4-A4208FCD8FD9}">
      <dgm:prSet/>
      <dgm:spPr/>
      <dgm:t>
        <a:bodyPr/>
        <a:lstStyle/>
        <a:p>
          <a:endParaRPr lang="en-US"/>
        </a:p>
      </dgm:t>
    </dgm:pt>
    <dgm:pt modelId="{66C32120-AC9D-47C3-966B-D42E2FC942A0}">
      <dgm:prSet phldrT="[Text]" custT="1"/>
      <dgm:spPr/>
      <dgm:t>
        <a:bodyPr/>
        <a:lstStyle/>
        <a:p>
          <a:r>
            <a:rPr lang="en-US" sz="1300" i="1" dirty="0"/>
            <a:t>Note that when this feature is used, the caller will go to the forwarding extension or external number’s voice mail box, and not to your personal mailbox</a:t>
          </a:r>
        </a:p>
      </dgm:t>
    </dgm:pt>
    <dgm:pt modelId="{B39C5E44-BA07-4CF4-B3CF-A0C169F5E085}" type="parTrans" cxnId="{3D310006-8E8B-40D8-9567-F408B2A86434}">
      <dgm:prSet/>
      <dgm:spPr/>
      <dgm:t>
        <a:bodyPr/>
        <a:lstStyle/>
        <a:p>
          <a:endParaRPr lang="en-US"/>
        </a:p>
      </dgm:t>
    </dgm:pt>
    <dgm:pt modelId="{D407BDAA-A920-4EBA-874C-CF47335604A6}" type="sibTrans" cxnId="{3D310006-8E8B-40D8-9567-F408B2A86434}">
      <dgm:prSet/>
      <dgm:spPr/>
      <dgm:t>
        <a:bodyPr/>
        <a:lstStyle/>
        <a:p>
          <a:endParaRPr lang="en-US"/>
        </a:p>
      </dgm:t>
    </dgm:pt>
    <dgm:pt modelId="{0777C9D2-016E-445F-8A4D-23073C0E55EE}">
      <dgm:prSet phldrT="[Text]" custT="1"/>
      <dgm:spPr/>
      <dgm:t>
        <a:bodyPr/>
        <a:lstStyle/>
        <a:p>
          <a:endParaRPr lang="en-US" sz="400" dirty="0"/>
        </a:p>
      </dgm:t>
    </dgm:pt>
    <dgm:pt modelId="{3FAF1208-120B-4CD4-82F7-C671B34C36AC}" type="parTrans" cxnId="{E874D436-C62D-4A25-BDCC-CFC3799DF2EE}">
      <dgm:prSet/>
      <dgm:spPr/>
      <dgm:t>
        <a:bodyPr/>
        <a:lstStyle/>
        <a:p>
          <a:endParaRPr lang="en-US"/>
        </a:p>
      </dgm:t>
    </dgm:pt>
    <dgm:pt modelId="{FF28C7AC-17A1-427A-BED7-49E7332C1C19}" type="sibTrans" cxnId="{E874D436-C62D-4A25-BDCC-CFC3799DF2EE}">
      <dgm:prSet/>
      <dgm:spPr/>
      <dgm:t>
        <a:bodyPr/>
        <a:lstStyle/>
        <a:p>
          <a:endParaRPr lang="en-US"/>
        </a:p>
      </dgm:t>
    </dgm:pt>
    <dgm:pt modelId="{71FC8EC2-D0A1-4ED7-8EAA-2DAFF1E7FE76}">
      <dgm:prSet phldrT="[Text]" custT="1"/>
      <dgm:spPr/>
      <dgm:t>
        <a:bodyPr/>
        <a:lstStyle/>
        <a:p>
          <a:endParaRPr lang="en-US" sz="300" dirty="0"/>
        </a:p>
      </dgm:t>
    </dgm:pt>
    <dgm:pt modelId="{1E211D55-52B3-465A-8C3B-6C830F4DC4FA}" type="parTrans" cxnId="{1AEA04E0-BDEC-47D9-8BDC-D7936E52DAC1}">
      <dgm:prSet/>
      <dgm:spPr/>
      <dgm:t>
        <a:bodyPr/>
        <a:lstStyle/>
        <a:p>
          <a:endParaRPr lang="en-US"/>
        </a:p>
      </dgm:t>
    </dgm:pt>
    <dgm:pt modelId="{BCB83BF4-BFB5-4DDA-AEAF-A794B5C5CE59}" type="sibTrans" cxnId="{1AEA04E0-BDEC-47D9-8BDC-D7936E52DAC1}">
      <dgm:prSet/>
      <dgm:spPr/>
      <dgm:t>
        <a:bodyPr/>
        <a:lstStyle/>
        <a:p>
          <a:endParaRPr lang="en-US"/>
        </a:p>
      </dgm:t>
    </dgm:pt>
    <dgm:pt modelId="{BC64B691-8FD7-464E-8C7E-45D82176AA95}" type="pres">
      <dgm:prSet presAssocID="{045078BB-2E24-468F-B16B-E3FA1E4E6958}" presName="linear" presStyleCnt="0">
        <dgm:presLayoutVars>
          <dgm:dir/>
          <dgm:animLvl val="lvl"/>
          <dgm:resizeHandles val="exact"/>
        </dgm:presLayoutVars>
      </dgm:prSet>
      <dgm:spPr/>
    </dgm:pt>
    <dgm:pt modelId="{CE4769D0-0AE6-4E55-BE6A-888D1FA8C30D}" type="pres">
      <dgm:prSet presAssocID="{7F9BB1C4-12F2-4AC1-84A4-E6CF8EBEB5F9}" presName="parentLin" presStyleCnt="0"/>
      <dgm:spPr/>
    </dgm:pt>
    <dgm:pt modelId="{421C7CBD-0CCE-4A2E-904E-5AA4A0D3A43E}" type="pres">
      <dgm:prSet presAssocID="{7F9BB1C4-12F2-4AC1-84A4-E6CF8EBEB5F9}" presName="parentLeftMargin" presStyleLbl="node1" presStyleIdx="0" presStyleCnt="2"/>
      <dgm:spPr/>
    </dgm:pt>
    <dgm:pt modelId="{7945DB45-6037-4915-849C-E6A0308F4DB5}" type="pres">
      <dgm:prSet presAssocID="{7F9BB1C4-12F2-4AC1-84A4-E6CF8EBEB5F9}" presName="parentText" presStyleLbl="node1" presStyleIdx="0" presStyleCnt="2" custScaleY="30854" custLinFactNeighborX="-7006" custLinFactNeighborY="-69014">
        <dgm:presLayoutVars>
          <dgm:chMax val="0"/>
          <dgm:bulletEnabled val="1"/>
        </dgm:presLayoutVars>
      </dgm:prSet>
      <dgm:spPr/>
    </dgm:pt>
    <dgm:pt modelId="{028728E5-C165-4B3F-AA45-44779F84D413}" type="pres">
      <dgm:prSet presAssocID="{7F9BB1C4-12F2-4AC1-84A4-E6CF8EBEB5F9}" presName="negativeSpace" presStyleCnt="0"/>
      <dgm:spPr/>
    </dgm:pt>
    <dgm:pt modelId="{247E89A0-63A4-4E39-B392-62FA9F770F66}" type="pres">
      <dgm:prSet presAssocID="{7F9BB1C4-12F2-4AC1-84A4-E6CF8EBEB5F9}" presName="childText" presStyleLbl="conFgAcc1" presStyleIdx="0" presStyleCnt="2" custScaleY="72524" custLinFactNeighborY="-46808">
        <dgm:presLayoutVars>
          <dgm:bulletEnabled val="1"/>
        </dgm:presLayoutVars>
      </dgm:prSet>
      <dgm:spPr/>
    </dgm:pt>
    <dgm:pt modelId="{46A36670-F29C-487A-9A57-A1DF698906BC}" type="pres">
      <dgm:prSet presAssocID="{15B6EF20-3D48-4C30-9D78-7C4803D97B08}" presName="spaceBetweenRectangles" presStyleCnt="0"/>
      <dgm:spPr/>
    </dgm:pt>
    <dgm:pt modelId="{5B027291-9EE0-40B1-AD8A-E708E90BEC21}" type="pres">
      <dgm:prSet presAssocID="{B4852158-CAFA-4B7B-A06E-F560195AEF25}" presName="parentLin" presStyleCnt="0"/>
      <dgm:spPr/>
    </dgm:pt>
    <dgm:pt modelId="{34C50BEF-B631-4044-8583-0D812AD4597D}" type="pres">
      <dgm:prSet presAssocID="{B4852158-CAFA-4B7B-A06E-F560195AEF25}" presName="parentLeftMargin" presStyleLbl="node1" presStyleIdx="0" presStyleCnt="2"/>
      <dgm:spPr/>
    </dgm:pt>
    <dgm:pt modelId="{BFECA9EC-D296-42A2-BFE0-AC3021E15F9E}" type="pres">
      <dgm:prSet presAssocID="{B4852158-CAFA-4B7B-A06E-F560195AEF25}" presName="parentText" presStyleLbl="node1" presStyleIdx="1" presStyleCnt="2" custScaleY="25604" custLinFactNeighborX="-14012" custLinFactNeighborY="-10691">
        <dgm:presLayoutVars>
          <dgm:chMax val="0"/>
          <dgm:bulletEnabled val="1"/>
        </dgm:presLayoutVars>
      </dgm:prSet>
      <dgm:spPr/>
    </dgm:pt>
    <dgm:pt modelId="{58374399-C739-439C-9C5B-0B1B3279E898}" type="pres">
      <dgm:prSet presAssocID="{B4852158-CAFA-4B7B-A06E-F560195AEF25}" presName="negativeSpace" presStyleCnt="0"/>
      <dgm:spPr/>
    </dgm:pt>
    <dgm:pt modelId="{E74FC152-C0CE-4724-9692-DC433FFE6093}" type="pres">
      <dgm:prSet presAssocID="{B4852158-CAFA-4B7B-A06E-F560195AEF25}" presName="childText" presStyleLbl="conFgAcc1" presStyleIdx="1" presStyleCnt="2" custScaleY="49855" custLinFactNeighborY="51778">
        <dgm:presLayoutVars>
          <dgm:bulletEnabled val="1"/>
        </dgm:presLayoutVars>
      </dgm:prSet>
      <dgm:spPr/>
    </dgm:pt>
  </dgm:ptLst>
  <dgm:cxnLst>
    <dgm:cxn modelId="{3D310006-8E8B-40D8-9567-F408B2A86434}" srcId="{7F9BB1C4-12F2-4AC1-84A4-E6CF8EBEB5F9}" destId="{66C32120-AC9D-47C3-966B-D42E2FC942A0}" srcOrd="8" destOrd="0" parTransId="{B39C5E44-BA07-4CF4-B3CF-A0C169F5E085}" sibTransId="{D407BDAA-A920-4EBA-874C-CF47335604A6}"/>
    <dgm:cxn modelId="{081C5023-D24C-4CC7-829E-C53DC179531B}" type="presOf" srcId="{B4852158-CAFA-4B7B-A06E-F560195AEF25}" destId="{34C50BEF-B631-4044-8583-0D812AD4597D}" srcOrd="0" destOrd="0" presId="urn:microsoft.com/office/officeart/2005/8/layout/list1"/>
    <dgm:cxn modelId="{C3E24732-129E-4A72-AFF1-AA1C7A4ACE53}" srcId="{7F9BB1C4-12F2-4AC1-84A4-E6CF8EBEB5F9}" destId="{9DBF07A8-BD6E-4644-8808-EFBC947D1AE2}" srcOrd="2" destOrd="0" parTransId="{9D7D9A50-E594-4EF4-B98A-50A9371CAD20}" sibTransId="{A885FC36-0925-460E-B730-6F5DCFF11748}"/>
    <dgm:cxn modelId="{AB939834-B4FC-4063-AC1D-8028584A7BF9}" type="presOf" srcId="{34115ADD-256C-486D-A700-E2F5BC78C007}" destId="{247E89A0-63A4-4E39-B392-62FA9F770F66}" srcOrd="0" destOrd="5" presId="urn:microsoft.com/office/officeart/2005/8/layout/list1"/>
    <dgm:cxn modelId="{E874D436-C62D-4A25-BDCC-CFC3799DF2EE}" srcId="{7F9BB1C4-12F2-4AC1-84A4-E6CF8EBEB5F9}" destId="{0777C9D2-016E-445F-8A4D-23073C0E55EE}" srcOrd="7" destOrd="0" parTransId="{3FAF1208-120B-4CD4-82F7-C671B34C36AC}" sibTransId="{FF28C7AC-17A1-427A-BED7-49E7332C1C19}"/>
    <dgm:cxn modelId="{3C23AA42-A8F2-4EC0-8C39-B485BD60C244}" srcId="{B4852158-CAFA-4B7B-A06E-F560195AEF25}" destId="{BC28B234-FB27-448D-965B-21ED95D522C0}" srcOrd="0" destOrd="0" parTransId="{62091DBB-F126-481F-8FDB-BF5D275FB1F8}" sibTransId="{BFD5D38E-9872-466B-9CEB-F4100D46AD02}"/>
    <dgm:cxn modelId="{6964CE62-6D35-4976-9B75-AD51BBE5DB92}" type="presOf" srcId="{B4852158-CAFA-4B7B-A06E-F560195AEF25}" destId="{BFECA9EC-D296-42A2-BFE0-AC3021E15F9E}" srcOrd="1" destOrd="0" presId="urn:microsoft.com/office/officeart/2005/8/layout/list1"/>
    <dgm:cxn modelId="{CF5E4963-5AAE-4B3B-A8D5-BD7BF7983A04}" type="presOf" srcId="{760B1FAD-B7B9-492E-8506-34E1E1021F3A}" destId="{247E89A0-63A4-4E39-B392-62FA9F770F66}" srcOrd="0" destOrd="6" presId="urn:microsoft.com/office/officeart/2005/8/layout/list1"/>
    <dgm:cxn modelId="{B9030867-0FB8-46BB-BC49-F306B7C53899}" type="presOf" srcId="{6D2CD11A-7974-45B7-B961-5DC8A583A3AB}" destId="{247E89A0-63A4-4E39-B392-62FA9F770F66}" srcOrd="0" destOrd="4" presId="urn:microsoft.com/office/officeart/2005/8/layout/list1"/>
    <dgm:cxn modelId="{2C0B6249-F94B-48AE-BC56-CE00097E55E5}" srcId="{7F9BB1C4-12F2-4AC1-84A4-E6CF8EBEB5F9}" destId="{6D2CD11A-7974-45B7-B961-5DC8A583A3AB}" srcOrd="4" destOrd="0" parTransId="{274FB757-38AA-4CCC-BA68-81D0ABFBD5FB}" sibTransId="{BC439384-BF38-4C1D-8860-5BE9BF7EDCF0}"/>
    <dgm:cxn modelId="{BA757B6E-AE8E-42A9-B474-4C57F30ED05A}" srcId="{7F9BB1C4-12F2-4AC1-84A4-E6CF8EBEB5F9}" destId="{2FE9EBCE-3436-4A60-8E26-7A4EAFAD7EFC}" srcOrd="0" destOrd="0" parTransId="{B2B2338C-2347-4648-B00F-13661C8CFA31}" sibTransId="{1DF38005-6BDD-46DB-9CBB-A2CE42D1BFC2}"/>
    <dgm:cxn modelId="{648D1950-A22A-4610-A026-8E90878E6F0F}" type="presOf" srcId="{7F9BB1C4-12F2-4AC1-84A4-E6CF8EBEB5F9}" destId="{421C7CBD-0CCE-4A2E-904E-5AA4A0D3A43E}" srcOrd="0" destOrd="0" presId="urn:microsoft.com/office/officeart/2005/8/layout/list1"/>
    <dgm:cxn modelId="{D0974C59-1112-4C75-8CF4-A4208FCD8FD9}" srcId="{7F9BB1C4-12F2-4AC1-84A4-E6CF8EBEB5F9}" destId="{34115ADD-256C-486D-A700-E2F5BC78C007}" srcOrd="5" destOrd="0" parTransId="{F6984CAB-009A-4691-B362-6E9BF0555C38}" sibTransId="{BCFA0EEB-A5A7-4C95-BCF5-407070EEB56E}"/>
    <dgm:cxn modelId="{1AA8CC7F-46F7-4460-8CA2-11DDC3B35B12}" type="presOf" srcId="{2FE9EBCE-3436-4A60-8E26-7A4EAFAD7EFC}" destId="{247E89A0-63A4-4E39-B392-62FA9F770F66}" srcOrd="0" destOrd="0" presId="urn:microsoft.com/office/officeart/2005/8/layout/list1"/>
    <dgm:cxn modelId="{60E6C987-B973-41C1-916F-1CF380EF999C}" type="presOf" srcId="{66C32120-AC9D-47C3-966B-D42E2FC942A0}" destId="{247E89A0-63A4-4E39-B392-62FA9F770F66}" srcOrd="0" destOrd="8" presId="urn:microsoft.com/office/officeart/2005/8/layout/list1"/>
    <dgm:cxn modelId="{6FE0EB8C-899F-47E4-9AC2-EEF5346CBBF8}" type="presOf" srcId="{7F9BB1C4-12F2-4AC1-84A4-E6CF8EBEB5F9}" destId="{7945DB45-6037-4915-849C-E6A0308F4DB5}" srcOrd="1" destOrd="0" presId="urn:microsoft.com/office/officeart/2005/8/layout/list1"/>
    <dgm:cxn modelId="{FCA60A99-F99A-4F03-A637-64F35ADD7410}" type="presOf" srcId="{9DBF07A8-BD6E-4644-8808-EFBC947D1AE2}" destId="{247E89A0-63A4-4E39-B392-62FA9F770F66}" srcOrd="0" destOrd="2" presId="urn:microsoft.com/office/officeart/2005/8/layout/list1"/>
    <dgm:cxn modelId="{E5E1B8A5-AF46-4091-A38D-18DA9CC1186A}" srcId="{045078BB-2E24-468F-B16B-E3FA1E4E6958}" destId="{B4852158-CAFA-4B7B-A06E-F560195AEF25}" srcOrd="1" destOrd="0" parTransId="{B5105067-F4B6-48EB-A73B-A564B5D204FA}" sibTransId="{214D5E96-14D6-4C17-AA9D-8370F16E38C6}"/>
    <dgm:cxn modelId="{844D8CA6-8D77-4788-9617-CA8B4F2E45CC}" srcId="{045078BB-2E24-468F-B16B-E3FA1E4E6958}" destId="{7F9BB1C4-12F2-4AC1-84A4-E6CF8EBEB5F9}" srcOrd="0" destOrd="0" parTransId="{6AEF90C6-52D2-481E-BAD1-98044F7D9885}" sibTransId="{15B6EF20-3D48-4C30-9D78-7C4803D97B08}"/>
    <dgm:cxn modelId="{F93A4FB2-EEF4-4EE1-8EB0-AE9A772778DE}" type="presOf" srcId="{71FC8EC2-D0A1-4ED7-8EAA-2DAFF1E7FE76}" destId="{247E89A0-63A4-4E39-B392-62FA9F770F66}" srcOrd="0" destOrd="3" presId="urn:microsoft.com/office/officeart/2005/8/layout/list1"/>
    <dgm:cxn modelId="{44D971BA-3BB5-48B8-A9BA-482EB9ACCC86}" type="presOf" srcId="{7C95DA22-6EFD-423B-8009-38A72FB4D599}" destId="{247E89A0-63A4-4E39-B392-62FA9F770F66}" srcOrd="0" destOrd="1" presId="urn:microsoft.com/office/officeart/2005/8/layout/list1"/>
    <dgm:cxn modelId="{0141CACE-A34F-4E9D-A303-86011136F18A}" type="presOf" srcId="{045078BB-2E24-468F-B16B-E3FA1E4E6958}" destId="{BC64B691-8FD7-464E-8C7E-45D82176AA95}" srcOrd="0" destOrd="0" presId="urn:microsoft.com/office/officeart/2005/8/layout/list1"/>
    <dgm:cxn modelId="{F3344FD2-412F-4FD7-B7FD-AFF704CA3DDB}" type="presOf" srcId="{BC28B234-FB27-448D-965B-21ED95D522C0}" destId="{E74FC152-C0CE-4724-9692-DC433FFE6093}" srcOrd="0" destOrd="0" presId="urn:microsoft.com/office/officeart/2005/8/layout/list1"/>
    <dgm:cxn modelId="{7D344DD4-E76B-484C-8319-BB5C8C79606A}" srcId="{7F9BB1C4-12F2-4AC1-84A4-E6CF8EBEB5F9}" destId="{7C95DA22-6EFD-423B-8009-38A72FB4D599}" srcOrd="1" destOrd="0" parTransId="{C5AF51A4-29AC-4F5E-A595-912DE6C59A6C}" sibTransId="{E9731692-6176-45C1-97B5-5AA1EE12EF0D}"/>
    <dgm:cxn modelId="{ED346DD7-CFC7-4374-9BF8-F0C4D4B773E9}" type="presOf" srcId="{0777C9D2-016E-445F-8A4D-23073C0E55EE}" destId="{247E89A0-63A4-4E39-B392-62FA9F770F66}" srcOrd="0" destOrd="7" presId="urn:microsoft.com/office/officeart/2005/8/layout/list1"/>
    <dgm:cxn modelId="{80C7CAD7-0DE2-4CAC-87BB-2BE0ADEB346C}" srcId="{7F9BB1C4-12F2-4AC1-84A4-E6CF8EBEB5F9}" destId="{760B1FAD-B7B9-492E-8506-34E1E1021F3A}" srcOrd="6" destOrd="0" parTransId="{4CBBA7D5-CBAE-48A3-9CBF-4B1401E0B1C6}" sibTransId="{88375DD2-6032-4D6F-A009-06BA8B4C1A0B}"/>
    <dgm:cxn modelId="{1AEA04E0-BDEC-47D9-8BDC-D7936E52DAC1}" srcId="{7F9BB1C4-12F2-4AC1-84A4-E6CF8EBEB5F9}" destId="{71FC8EC2-D0A1-4ED7-8EAA-2DAFF1E7FE76}" srcOrd="3" destOrd="0" parTransId="{1E211D55-52B3-465A-8C3B-6C830F4DC4FA}" sibTransId="{BCB83BF4-BFB5-4DDA-AEAF-A794B5C5CE59}"/>
    <dgm:cxn modelId="{1519B439-7497-4FB3-97B8-238E2D98A9C9}" type="presParOf" srcId="{BC64B691-8FD7-464E-8C7E-45D82176AA95}" destId="{CE4769D0-0AE6-4E55-BE6A-888D1FA8C30D}" srcOrd="0" destOrd="0" presId="urn:microsoft.com/office/officeart/2005/8/layout/list1"/>
    <dgm:cxn modelId="{7D9E22CB-FE94-4B04-9D82-35DE6ECC86E7}" type="presParOf" srcId="{CE4769D0-0AE6-4E55-BE6A-888D1FA8C30D}" destId="{421C7CBD-0CCE-4A2E-904E-5AA4A0D3A43E}" srcOrd="0" destOrd="0" presId="urn:microsoft.com/office/officeart/2005/8/layout/list1"/>
    <dgm:cxn modelId="{26F557CB-8C88-4E9E-B825-35EF5CB30294}" type="presParOf" srcId="{CE4769D0-0AE6-4E55-BE6A-888D1FA8C30D}" destId="{7945DB45-6037-4915-849C-E6A0308F4DB5}" srcOrd="1" destOrd="0" presId="urn:microsoft.com/office/officeart/2005/8/layout/list1"/>
    <dgm:cxn modelId="{BDAB3381-BC77-4570-8CEF-AC85195D27F2}" type="presParOf" srcId="{BC64B691-8FD7-464E-8C7E-45D82176AA95}" destId="{028728E5-C165-4B3F-AA45-44779F84D413}" srcOrd="1" destOrd="0" presId="urn:microsoft.com/office/officeart/2005/8/layout/list1"/>
    <dgm:cxn modelId="{04BBA2C8-843C-4128-8B5C-BCE7CDB8F693}" type="presParOf" srcId="{BC64B691-8FD7-464E-8C7E-45D82176AA95}" destId="{247E89A0-63A4-4E39-B392-62FA9F770F66}" srcOrd="2" destOrd="0" presId="urn:microsoft.com/office/officeart/2005/8/layout/list1"/>
    <dgm:cxn modelId="{4BD089F6-C46B-4952-968D-EA3FA141203B}" type="presParOf" srcId="{BC64B691-8FD7-464E-8C7E-45D82176AA95}" destId="{46A36670-F29C-487A-9A57-A1DF698906BC}" srcOrd="3" destOrd="0" presId="urn:microsoft.com/office/officeart/2005/8/layout/list1"/>
    <dgm:cxn modelId="{6F5ADBE3-B8B9-4F51-82CE-DC4AB4C9FB5F}" type="presParOf" srcId="{BC64B691-8FD7-464E-8C7E-45D82176AA95}" destId="{5B027291-9EE0-40B1-AD8A-E708E90BEC21}" srcOrd="4" destOrd="0" presId="urn:microsoft.com/office/officeart/2005/8/layout/list1"/>
    <dgm:cxn modelId="{BE10A3C3-DF8C-47BA-AB9A-EE7BEAA35968}" type="presParOf" srcId="{5B027291-9EE0-40B1-AD8A-E708E90BEC21}" destId="{34C50BEF-B631-4044-8583-0D812AD4597D}" srcOrd="0" destOrd="0" presId="urn:microsoft.com/office/officeart/2005/8/layout/list1"/>
    <dgm:cxn modelId="{AEBE53CD-4D81-4B4C-9C94-C30D84E87119}" type="presParOf" srcId="{5B027291-9EE0-40B1-AD8A-E708E90BEC21}" destId="{BFECA9EC-D296-42A2-BFE0-AC3021E15F9E}" srcOrd="1" destOrd="0" presId="urn:microsoft.com/office/officeart/2005/8/layout/list1"/>
    <dgm:cxn modelId="{193554E9-A617-41C2-A604-F5D149A7210B}" type="presParOf" srcId="{BC64B691-8FD7-464E-8C7E-45D82176AA95}" destId="{58374399-C739-439C-9C5B-0B1B3279E898}" srcOrd="5" destOrd="0" presId="urn:microsoft.com/office/officeart/2005/8/layout/list1"/>
    <dgm:cxn modelId="{DE86BD5C-E246-4001-9440-FE2ED509AD47}" type="presParOf" srcId="{BC64B691-8FD7-464E-8C7E-45D82176AA95}" destId="{E74FC152-C0CE-4724-9692-DC433FFE6093}"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6C26A8-E5A5-49BD-A2EF-10936BE73BB6}"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AA3D1F21-1BC1-42BC-8772-47ACBEA79F8C}" type="pres">
      <dgm:prSet presAssocID="{D46C26A8-E5A5-49BD-A2EF-10936BE73BB6}" presName="Name0" presStyleCnt="0">
        <dgm:presLayoutVars>
          <dgm:dir/>
          <dgm:resizeHandles val="exact"/>
        </dgm:presLayoutVars>
      </dgm:prSet>
      <dgm:spPr/>
    </dgm:pt>
  </dgm:ptLst>
  <dgm:cxnLst>
    <dgm:cxn modelId="{0DB32C4C-49C5-4807-9564-8C0AFAFD2FD1}" type="presOf" srcId="{D46C26A8-E5A5-49BD-A2EF-10936BE73BB6}" destId="{AA3D1F21-1BC1-42BC-8772-47ACBEA79F8C}" srcOrd="0" destOrd="0" presId="urn:microsoft.com/office/officeart/2005/8/layout/process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A5BC475-707F-47F9-A1E7-47C6DB76866B}"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2857B6F7-52A2-41F1-9152-47BEBB0CC6A4}">
      <dgm:prSet phldrT="[Text]" custT="1"/>
      <dgm:spPr/>
      <dgm:t>
        <a:bodyPr/>
        <a:lstStyle/>
        <a:p>
          <a:r>
            <a:rPr lang="en-US" sz="2000" b="1" dirty="0"/>
            <a:t>From your Office Phone</a:t>
          </a:r>
        </a:p>
      </dgm:t>
    </dgm:pt>
    <dgm:pt modelId="{2E5F8BD4-81EF-4BFA-B2BE-F6EBB3DDFD8A}" type="parTrans" cxnId="{3F5528F2-A6C4-46DA-A5B9-3689F3D0E17A}">
      <dgm:prSet/>
      <dgm:spPr/>
      <dgm:t>
        <a:bodyPr/>
        <a:lstStyle/>
        <a:p>
          <a:endParaRPr lang="en-US"/>
        </a:p>
      </dgm:t>
    </dgm:pt>
    <dgm:pt modelId="{2E8A6566-C893-4011-9857-43E5982C1C1A}" type="sibTrans" cxnId="{3F5528F2-A6C4-46DA-A5B9-3689F3D0E17A}">
      <dgm:prSet/>
      <dgm:spPr/>
      <dgm:t>
        <a:bodyPr/>
        <a:lstStyle/>
        <a:p>
          <a:endParaRPr lang="en-US"/>
        </a:p>
      </dgm:t>
    </dgm:pt>
    <dgm:pt modelId="{85E72EEA-BF4D-4AFB-B214-FFD5337C39C5}">
      <dgm:prSet phldrT="[Text]" custT="1"/>
      <dgm:spPr/>
      <dgm:t>
        <a:bodyPr/>
        <a:lstStyle/>
        <a:p>
          <a:r>
            <a:rPr lang="en-US" sz="2000" b="1" dirty="0"/>
            <a:t>Remote - Remote Voicemail Access Numbers</a:t>
          </a:r>
        </a:p>
      </dgm:t>
    </dgm:pt>
    <dgm:pt modelId="{6B4B72B3-2457-41F9-BCFC-70571E984BEA}" type="parTrans" cxnId="{5AE82C2E-B033-4807-B6BF-9D2B89F1E938}">
      <dgm:prSet/>
      <dgm:spPr/>
      <dgm:t>
        <a:bodyPr/>
        <a:lstStyle/>
        <a:p>
          <a:endParaRPr lang="en-US"/>
        </a:p>
      </dgm:t>
    </dgm:pt>
    <dgm:pt modelId="{FA926D6A-C6DD-4D23-9701-CE937A863FF7}" type="sibTrans" cxnId="{5AE82C2E-B033-4807-B6BF-9D2B89F1E938}">
      <dgm:prSet/>
      <dgm:spPr/>
      <dgm:t>
        <a:bodyPr/>
        <a:lstStyle/>
        <a:p>
          <a:endParaRPr lang="en-US"/>
        </a:p>
      </dgm:t>
    </dgm:pt>
    <dgm:pt modelId="{76BC5072-D2DC-48F4-889B-B0639DFBA9DB}">
      <dgm:prSet phldrT="[Text]" custT="1"/>
      <dgm:spPr/>
      <dgm:t>
        <a:bodyPr/>
        <a:lstStyle/>
        <a:p>
          <a:r>
            <a:rPr lang="en-US" sz="2000" b="1" dirty="0"/>
            <a:t>Remote - Calling your Number Directly</a:t>
          </a:r>
        </a:p>
      </dgm:t>
    </dgm:pt>
    <dgm:pt modelId="{6390E61B-5627-4C92-8D67-2DE6BFF6C3A9}" type="parTrans" cxnId="{A68616D1-A512-49EB-B5A2-0B818E25698E}">
      <dgm:prSet/>
      <dgm:spPr/>
      <dgm:t>
        <a:bodyPr/>
        <a:lstStyle/>
        <a:p>
          <a:endParaRPr lang="en-US"/>
        </a:p>
      </dgm:t>
    </dgm:pt>
    <dgm:pt modelId="{E0DACC47-5B96-4A6C-93B2-03AB3FDD53CF}" type="sibTrans" cxnId="{A68616D1-A512-49EB-B5A2-0B818E25698E}">
      <dgm:prSet/>
      <dgm:spPr/>
      <dgm:t>
        <a:bodyPr/>
        <a:lstStyle/>
        <a:p>
          <a:endParaRPr lang="en-US"/>
        </a:p>
      </dgm:t>
    </dgm:pt>
    <dgm:pt modelId="{29972736-0C0D-40D4-8E43-00E62D0D1EC5}">
      <dgm:prSet phldrT="[Text]" custT="1"/>
      <dgm:spPr/>
      <dgm:t>
        <a:bodyPr/>
        <a:lstStyle/>
        <a:p>
          <a:r>
            <a:rPr lang="en-US" sz="1400" dirty="0"/>
            <a:t>Press the </a:t>
          </a:r>
          <a:r>
            <a:rPr lang="en-US" sz="1400" b="1" dirty="0"/>
            <a:t>Messages</a:t>
          </a:r>
          <a:r>
            <a:rPr lang="en-US" sz="1400" dirty="0"/>
            <a:t> button</a:t>
          </a:r>
        </a:p>
      </dgm:t>
    </dgm:pt>
    <dgm:pt modelId="{E10D8106-8884-40A4-911E-C525064BF420}" type="parTrans" cxnId="{583B6910-A851-4B7A-8EB3-763734D1C5B7}">
      <dgm:prSet/>
      <dgm:spPr/>
      <dgm:t>
        <a:bodyPr/>
        <a:lstStyle/>
        <a:p>
          <a:endParaRPr lang="en-US"/>
        </a:p>
      </dgm:t>
    </dgm:pt>
    <dgm:pt modelId="{C8E58A03-36BF-447F-A233-105275FFA1D0}" type="sibTrans" cxnId="{583B6910-A851-4B7A-8EB3-763734D1C5B7}">
      <dgm:prSet/>
      <dgm:spPr/>
      <dgm:t>
        <a:bodyPr/>
        <a:lstStyle/>
        <a:p>
          <a:endParaRPr lang="en-US"/>
        </a:p>
      </dgm:t>
    </dgm:pt>
    <dgm:pt modelId="{9454C1B5-E53C-47B7-8554-1FC4BC8A7699}">
      <dgm:prSet phldrT="[Text]" custT="1"/>
      <dgm:spPr/>
      <dgm:t>
        <a:bodyPr/>
        <a:lstStyle/>
        <a:p>
          <a:r>
            <a:rPr lang="en-US" sz="1400" dirty="0"/>
            <a:t>Press the </a:t>
          </a:r>
          <a:r>
            <a:rPr lang="en-US" sz="1400" b="1" dirty="0"/>
            <a:t>Connect</a:t>
          </a:r>
          <a:r>
            <a:rPr lang="en-US" sz="1400" dirty="0"/>
            <a:t> soft key</a:t>
          </a:r>
        </a:p>
      </dgm:t>
    </dgm:pt>
    <dgm:pt modelId="{9671E7DF-5ACC-4426-9CA7-2A0976738B83}" type="parTrans" cxnId="{723C258C-F795-4CBC-BA50-17FDBDDD7D18}">
      <dgm:prSet/>
      <dgm:spPr/>
      <dgm:t>
        <a:bodyPr/>
        <a:lstStyle/>
        <a:p>
          <a:endParaRPr lang="en-US"/>
        </a:p>
      </dgm:t>
    </dgm:pt>
    <dgm:pt modelId="{9CF3D109-FE12-4D92-B188-6B7EC32A6E4A}" type="sibTrans" cxnId="{723C258C-F795-4CBC-BA50-17FDBDDD7D18}">
      <dgm:prSet/>
      <dgm:spPr/>
      <dgm:t>
        <a:bodyPr/>
        <a:lstStyle/>
        <a:p>
          <a:endParaRPr lang="en-US"/>
        </a:p>
      </dgm:t>
    </dgm:pt>
    <dgm:pt modelId="{7E960992-D70C-4E0D-89ED-7FB0A0D82E1E}">
      <dgm:prSet phldrT="[Text]" custT="1"/>
      <dgm:spPr/>
      <dgm:t>
        <a:bodyPr/>
        <a:lstStyle/>
        <a:p>
          <a:r>
            <a:rPr lang="en-US" sz="1400" dirty="0"/>
            <a:t>When prompted, enter your Voicemail Passcode followed by #</a:t>
          </a:r>
        </a:p>
      </dgm:t>
    </dgm:pt>
    <dgm:pt modelId="{DDF8BBC4-443A-4200-AA12-BB9360684926}" type="parTrans" cxnId="{8C834EB0-4F3A-49C8-9617-569AA5011D31}">
      <dgm:prSet/>
      <dgm:spPr/>
      <dgm:t>
        <a:bodyPr/>
        <a:lstStyle/>
        <a:p>
          <a:endParaRPr lang="en-US"/>
        </a:p>
      </dgm:t>
    </dgm:pt>
    <dgm:pt modelId="{16782AF1-A3E0-4C6A-A35A-2693F5C2CE85}" type="sibTrans" cxnId="{8C834EB0-4F3A-49C8-9617-569AA5011D31}">
      <dgm:prSet/>
      <dgm:spPr/>
      <dgm:t>
        <a:bodyPr/>
        <a:lstStyle/>
        <a:p>
          <a:endParaRPr lang="en-US"/>
        </a:p>
      </dgm:t>
    </dgm:pt>
    <dgm:pt modelId="{4670ACE6-535E-4C85-82C8-106A61EA92D8}">
      <dgm:prSet phldrT="[Text]" custT="1"/>
      <dgm:spPr/>
      <dgm:t>
        <a:bodyPr/>
        <a:lstStyle/>
        <a:p>
          <a:r>
            <a:rPr lang="en-US" sz="1400" dirty="0"/>
            <a:t>Dial one of your Remote Voicemail Access Numbers: </a:t>
          </a:r>
          <a:r>
            <a:rPr lang="en-US" sz="1400" b="1" dirty="0"/>
            <a:t>855-540-6245</a:t>
          </a:r>
          <a:r>
            <a:rPr lang="en-US" sz="1400" dirty="0"/>
            <a:t> or </a:t>
          </a:r>
          <a:r>
            <a:rPr lang="en-US" sz="1400" b="1" dirty="0"/>
            <a:t>720-857-7467</a:t>
          </a:r>
        </a:p>
      </dgm:t>
    </dgm:pt>
    <dgm:pt modelId="{E834F8B8-CA78-46B4-8635-AED2D7823667}" type="parTrans" cxnId="{8A18B318-16EB-4B25-A706-CF2696C120A6}">
      <dgm:prSet/>
      <dgm:spPr/>
      <dgm:t>
        <a:bodyPr/>
        <a:lstStyle/>
        <a:p>
          <a:endParaRPr lang="en-US"/>
        </a:p>
      </dgm:t>
    </dgm:pt>
    <dgm:pt modelId="{216317B7-177A-4EDF-B22C-519362793D89}" type="sibTrans" cxnId="{8A18B318-16EB-4B25-A706-CF2696C120A6}">
      <dgm:prSet/>
      <dgm:spPr/>
      <dgm:t>
        <a:bodyPr/>
        <a:lstStyle/>
        <a:p>
          <a:endParaRPr lang="en-US"/>
        </a:p>
      </dgm:t>
    </dgm:pt>
    <dgm:pt modelId="{F7709497-B93E-47A3-866E-786788603BFF}">
      <dgm:prSet phldrT="[Text]" custT="1"/>
      <dgm:spPr/>
      <dgm:t>
        <a:bodyPr/>
        <a:lstStyle/>
        <a:p>
          <a:r>
            <a:rPr lang="en-US" sz="1400" dirty="0"/>
            <a:t>When prompted, enter your 10-digit phone number followed by #</a:t>
          </a:r>
        </a:p>
      </dgm:t>
    </dgm:pt>
    <dgm:pt modelId="{15B8E611-6B38-4EB4-B804-B96C3128536F}" type="parTrans" cxnId="{2F1C7EB5-1FB1-41FE-93BA-7A2D69B3CD94}">
      <dgm:prSet/>
      <dgm:spPr/>
      <dgm:t>
        <a:bodyPr/>
        <a:lstStyle/>
        <a:p>
          <a:endParaRPr lang="en-US"/>
        </a:p>
      </dgm:t>
    </dgm:pt>
    <dgm:pt modelId="{65285C22-DEEB-4920-BA02-1D2F95A4A326}" type="sibTrans" cxnId="{2F1C7EB5-1FB1-41FE-93BA-7A2D69B3CD94}">
      <dgm:prSet/>
      <dgm:spPr/>
      <dgm:t>
        <a:bodyPr/>
        <a:lstStyle/>
        <a:p>
          <a:endParaRPr lang="en-US"/>
        </a:p>
      </dgm:t>
    </dgm:pt>
    <dgm:pt modelId="{254CAACC-53CF-4CD6-B918-3EA6848F9B43}">
      <dgm:prSet phldrT="[Text]" custT="1"/>
      <dgm:spPr/>
      <dgm:t>
        <a:bodyPr/>
        <a:lstStyle/>
        <a:p>
          <a:r>
            <a:rPr lang="en-US" sz="1400" dirty="0"/>
            <a:t>When prompted, enter your Voicemail Passcode followed by #</a:t>
          </a:r>
        </a:p>
      </dgm:t>
    </dgm:pt>
    <dgm:pt modelId="{0F062677-C926-440C-A892-EF60D111EB01}" type="parTrans" cxnId="{A5F6259A-C371-44EF-BA27-6D8E0D9DA839}">
      <dgm:prSet/>
      <dgm:spPr/>
      <dgm:t>
        <a:bodyPr/>
        <a:lstStyle/>
        <a:p>
          <a:endParaRPr lang="en-US"/>
        </a:p>
      </dgm:t>
    </dgm:pt>
    <dgm:pt modelId="{C0C25529-C5C3-4797-AE4D-53509FE3AA60}" type="sibTrans" cxnId="{A5F6259A-C371-44EF-BA27-6D8E0D9DA839}">
      <dgm:prSet/>
      <dgm:spPr/>
      <dgm:t>
        <a:bodyPr/>
        <a:lstStyle/>
        <a:p>
          <a:endParaRPr lang="en-US"/>
        </a:p>
      </dgm:t>
    </dgm:pt>
    <dgm:pt modelId="{907C5CC9-A21D-4012-9D37-6357A7F25DB2}">
      <dgm:prSet phldrT="[Text]" custT="1"/>
      <dgm:spPr/>
      <dgm:t>
        <a:bodyPr/>
        <a:lstStyle/>
        <a:p>
          <a:r>
            <a:rPr lang="en-US" sz="1400" dirty="0"/>
            <a:t>Call your own 10-digit phone number</a:t>
          </a:r>
        </a:p>
      </dgm:t>
    </dgm:pt>
    <dgm:pt modelId="{2889B170-9C7E-427B-AB6F-8756C35109AB}" type="parTrans" cxnId="{5859AECA-8960-46DA-882E-42500A3D21F7}">
      <dgm:prSet/>
      <dgm:spPr/>
      <dgm:t>
        <a:bodyPr/>
        <a:lstStyle/>
        <a:p>
          <a:endParaRPr lang="en-US"/>
        </a:p>
      </dgm:t>
    </dgm:pt>
    <dgm:pt modelId="{F562B38A-E25A-4D4D-A136-0F97BCD86A24}" type="sibTrans" cxnId="{5859AECA-8960-46DA-882E-42500A3D21F7}">
      <dgm:prSet/>
      <dgm:spPr/>
      <dgm:t>
        <a:bodyPr/>
        <a:lstStyle/>
        <a:p>
          <a:endParaRPr lang="en-US"/>
        </a:p>
      </dgm:t>
    </dgm:pt>
    <dgm:pt modelId="{268F9915-7B70-4E46-BE03-84FE70F90D76}">
      <dgm:prSet phldrT="[Text]" custT="1"/>
      <dgm:spPr/>
      <dgm:t>
        <a:bodyPr/>
        <a:lstStyle/>
        <a:p>
          <a:r>
            <a:rPr lang="en-US" sz="1400" dirty="0"/>
            <a:t>When you hear your greeting, </a:t>
          </a:r>
          <a:r>
            <a:rPr lang="en-US" sz="1400" b="1" dirty="0"/>
            <a:t>Press 7</a:t>
          </a:r>
          <a:r>
            <a:rPr lang="en-US" sz="1400" dirty="0"/>
            <a:t> on your key pad</a:t>
          </a:r>
        </a:p>
      </dgm:t>
    </dgm:pt>
    <dgm:pt modelId="{0063E178-CD9A-4467-AF23-6565EB26F244}" type="parTrans" cxnId="{21DCB3F5-E1F2-4511-848A-35FCBCCB0BB8}">
      <dgm:prSet/>
      <dgm:spPr/>
      <dgm:t>
        <a:bodyPr/>
        <a:lstStyle/>
        <a:p>
          <a:endParaRPr lang="en-US"/>
        </a:p>
      </dgm:t>
    </dgm:pt>
    <dgm:pt modelId="{F89A5A3A-DAFF-48F8-AF1A-8DAF32A15780}" type="sibTrans" cxnId="{21DCB3F5-E1F2-4511-848A-35FCBCCB0BB8}">
      <dgm:prSet/>
      <dgm:spPr/>
      <dgm:t>
        <a:bodyPr/>
        <a:lstStyle/>
        <a:p>
          <a:endParaRPr lang="en-US"/>
        </a:p>
      </dgm:t>
    </dgm:pt>
    <dgm:pt modelId="{DE345186-EAA6-4167-90D7-58B3BD6DCBBB}">
      <dgm:prSet phldrT="[Text]" custT="1"/>
      <dgm:spPr/>
      <dgm:t>
        <a:bodyPr/>
        <a:lstStyle/>
        <a:p>
          <a:r>
            <a:rPr lang="en-US" sz="1400" dirty="0"/>
            <a:t>When prompted, enter your Voicemail Passcode followed by #</a:t>
          </a:r>
        </a:p>
      </dgm:t>
    </dgm:pt>
    <dgm:pt modelId="{AB194104-47E6-48E3-9392-69146152420D}" type="parTrans" cxnId="{50369A60-317E-47F9-ADA5-72E7CEB49BA5}">
      <dgm:prSet/>
      <dgm:spPr/>
      <dgm:t>
        <a:bodyPr/>
        <a:lstStyle/>
        <a:p>
          <a:endParaRPr lang="en-US"/>
        </a:p>
      </dgm:t>
    </dgm:pt>
    <dgm:pt modelId="{F39415F0-9C7A-48C9-944F-5AEDFF5F63EC}" type="sibTrans" cxnId="{50369A60-317E-47F9-ADA5-72E7CEB49BA5}">
      <dgm:prSet/>
      <dgm:spPr/>
      <dgm:t>
        <a:bodyPr/>
        <a:lstStyle/>
        <a:p>
          <a:endParaRPr lang="en-US"/>
        </a:p>
      </dgm:t>
    </dgm:pt>
    <dgm:pt modelId="{5418BD59-0A7E-4878-B6AB-2F6FA1A22D39}" type="pres">
      <dgm:prSet presAssocID="{1A5BC475-707F-47F9-A1E7-47C6DB76866B}" presName="linear" presStyleCnt="0">
        <dgm:presLayoutVars>
          <dgm:dir/>
          <dgm:animLvl val="lvl"/>
          <dgm:resizeHandles val="exact"/>
        </dgm:presLayoutVars>
      </dgm:prSet>
      <dgm:spPr/>
    </dgm:pt>
    <dgm:pt modelId="{6F828A2F-28CD-445B-844E-529AA79C7369}" type="pres">
      <dgm:prSet presAssocID="{2857B6F7-52A2-41F1-9152-47BEBB0CC6A4}" presName="parentLin" presStyleCnt="0"/>
      <dgm:spPr/>
    </dgm:pt>
    <dgm:pt modelId="{4DAF7C9B-9E58-477E-A13E-8009855BA5F6}" type="pres">
      <dgm:prSet presAssocID="{2857B6F7-52A2-41F1-9152-47BEBB0CC6A4}" presName="parentLeftMargin" presStyleLbl="node1" presStyleIdx="0" presStyleCnt="3"/>
      <dgm:spPr/>
    </dgm:pt>
    <dgm:pt modelId="{D77FEB97-D9A6-4795-A931-6F58A7B48744}" type="pres">
      <dgm:prSet presAssocID="{2857B6F7-52A2-41F1-9152-47BEBB0CC6A4}" presName="parentText" presStyleLbl="node1" presStyleIdx="0" presStyleCnt="3" custScaleX="116755">
        <dgm:presLayoutVars>
          <dgm:chMax val="0"/>
          <dgm:bulletEnabled val="1"/>
        </dgm:presLayoutVars>
      </dgm:prSet>
      <dgm:spPr/>
    </dgm:pt>
    <dgm:pt modelId="{25F7B320-3680-4784-950E-ED1CD1AA06F7}" type="pres">
      <dgm:prSet presAssocID="{2857B6F7-52A2-41F1-9152-47BEBB0CC6A4}" presName="negativeSpace" presStyleCnt="0"/>
      <dgm:spPr/>
    </dgm:pt>
    <dgm:pt modelId="{BE0EFA24-2B89-4E4B-8858-8E5266915BD9}" type="pres">
      <dgm:prSet presAssocID="{2857B6F7-52A2-41F1-9152-47BEBB0CC6A4}" presName="childText" presStyleLbl="conFgAcc1" presStyleIdx="0" presStyleCnt="3">
        <dgm:presLayoutVars>
          <dgm:bulletEnabled val="1"/>
        </dgm:presLayoutVars>
      </dgm:prSet>
      <dgm:spPr/>
    </dgm:pt>
    <dgm:pt modelId="{C1DC20BA-117E-4AB8-8C06-915CA07D7524}" type="pres">
      <dgm:prSet presAssocID="{2E8A6566-C893-4011-9857-43E5982C1C1A}" presName="spaceBetweenRectangles" presStyleCnt="0"/>
      <dgm:spPr/>
    </dgm:pt>
    <dgm:pt modelId="{E28FB4FD-2F51-4ABD-92C2-6055EC2F92D2}" type="pres">
      <dgm:prSet presAssocID="{85E72EEA-BF4D-4AFB-B214-FFD5337C39C5}" presName="parentLin" presStyleCnt="0"/>
      <dgm:spPr/>
    </dgm:pt>
    <dgm:pt modelId="{7C70CEFD-59A9-4D8C-95EE-93D26103870C}" type="pres">
      <dgm:prSet presAssocID="{85E72EEA-BF4D-4AFB-B214-FFD5337C39C5}" presName="parentLeftMargin" presStyleLbl="node1" presStyleIdx="0" presStyleCnt="3"/>
      <dgm:spPr/>
    </dgm:pt>
    <dgm:pt modelId="{670CE351-ED96-4247-BDDE-2533D72A6392}" type="pres">
      <dgm:prSet presAssocID="{85E72EEA-BF4D-4AFB-B214-FFD5337C39C5}" presName="parentText" presStyleLbl="node1" presStyleIdx="1" presStyleCnt="3" custScaleX="117049">
        <dgm:presLayoutVars>
          <dgm:chMax val="0"/>
          <dgm:bulletEnabled val="1"/>
        </dgm:presLayoutVars>
      </dgm:prSet>
      <dgm:spPr/>
    </dgm:pt>
    <dgm:pt modelId="{3C319C73-239E-4DEB-802C-D3ACDD32D2C1}" type="pres">
      <dgm:prSet presAssocID="{85E72EEA-BF4D-4AFB-B214-FFD5337C39C5}" presName="negativeSpace" presStyleCnt="0"/>
      <dgm:spPr/>
    </dgm:pt>
    <dgm:pt modelId="{DBE60EF4-46CF-461E-A58B-E0B7193FD379}" type="pres">
      <dgm:prSet presAssocID="{85E72EEA-BF4D-4AFB-B214-FFD5337C39C5}" presName="childText" presStyleLbl="conFgAcc1" presStyleIdx="1" presStyleCnt="3">
        <dgm:presLayoutVars>
          <dgm:bulletEnabled val="1"/>
        </dgm:presLayoutVars>
      </dgm:prSet>
      <dgm:spPr/>
    </dgm:pt>
    <dgm:pt modelId="{59D69AFB-7B20-410F-A815-9C711BD72F9C}" type="pres">
      <dgm:prSet presAssocID="{FA926D6A-C6DD-4D23-9701-CE937A863FF7}" presName="spaceBetweenRectangles" presStyleCnt="0"/>
      <dgm:spPr/>
    </dgm:pt>
    <dgm:pt modelId="{96265868-ED00-4131-8CA2-801CAA1321AD}" type="pres">
      <dgm:prSet presAssocID="{76BC5072-D2DC-48F4-889B-B0639DFBA9DB}" presName="parentLin" presStyleCnt="0"/>
      <dgm:spPr/>
    </dgm:pt>
    <dgm:pt modelId="{248035AA-B113-4650-8631-0B60FF676180}" type="pres">
      <dgm:prSet presAssocID="{76BC5072-D2DC-48F4-889B-B0639DFBA9DB}" presName="parentLeftMargin" presStyleLbl="node1" presStyleIdx="1" presStyleCnt="3"/>
      <dgm:spPr/>
    </dgm:pt>
    <dgm:pt modelId="{323724FA-687A-46C5-A1FE-828B8F068282}" type="pres">
      <dgm:prSet presAssocID="{76BC5072-D2DC-48F4-889B-B0639DFBA9DB}" presName="parentText" presStyleLbl="node1" presStyleIdx="2" presStyleCnt="3" custScaleX="116461">
        <dgm:presLayoutVars>
          <dgm:chMax val="0"/>
          <dgm:bulletEnabled val="1"/>
        </dgm:presLayoutVars>
      </dgm:prSet>
      <dgm:spPr/>
    </dgm:pt>
    <dgm:pt modelId="{E3450F47-606E-46C9-93E8-DF0C090970F1}" type="pres">
      <dgm:prSet presAssocID="{76BC5072-D2DC-48F4-889B-B0639DFBA9DB}" presName="negativeSpace" presStyleCnt="0"/>
      <dgm:spPr/>
    </dgm:pt>
    <dgm:pt modelId="{AE7E2AFA-6CF3-481B-91B1-597E35AF886C}" type="pres">
      <dgm:prSet presAssocID="{76BC5072-D2DC-48F4-889B-B0639DFBA9DB}" presName="childText" presStyleLbl="conFgAcc1" presStyleIdx="2" presStyleCnt="3">
        <dgm:presLayoutVars>
          <dgm:bulletEnabled val="1"/>
        </dgm:presLayoutVars>
      </dgm:prSet>
      <dgm:spPr/>
    </dgm:pt>
  </dgm:ptLst>
  <dgm:cxnLst>
    <dgm:cxn modelId="{AF07FE07-78CA-46BB-8606-F3DA253B1426}" type="presOf" srcId="{254CAACC-53CF-4CD6-B918-3EA6848F9B43}" destId="{DBE60EF4-46CF-461E-A58B-E0B7193FD379}" srcOrd="0" destOrd="2" presId="urn:microsoft.com/office/officeart/2005/8/layout/list1"/>
    <dgm:cxn modelId="{583B6910-A851-4B7A-8EB3-763734D1C5B7}" srcId="{2857B6F7-52A2-41F1-9152-47BEBB0CC6A4}" destId="{29972736-0C0D-40D4-8E43-00E62D0D1EC5}" srcOrd="0" destOrd="0" parTransId="{E10D8106-8884-40A4-911E-C525064BF420}" sibTransId="{C8E58A03-36BF-447F-A233-105275FFA1D0}"/>
    <dgm:cxn modelId="{8A18B318-16EB-4B25-A706-CF2696C120A6}" srcId="{85E72EEA-BF4D-4AFB-B214-FFD5337C39C5}" destId="{4670ACE6-535E-4C85-82C8-106A61EA92D8}" srcOrd="0" destOrd="0" parTransId="{E834F8B8-CA78-46B4-8635-AED2D7823667}" sibTransId="{216317B7-177A-4EDF-B22C-519362793D89}"/>
    <dgm:cxn modelId="{D285D722-CE65-4C12-88C2-7A823F0F4BC6}" type="presOf" srcId="{7E960992-D70C-4E0D-89ED-7FB0A0D82E1E}" destId="{BE0EFA24-2B89-4E4B-8858-8E5266915BD9}" srcOrd="0" destOrd="2" presId="urn:microsoft.com/office/officeart/2005/8/layout/list1"/>
    <dgm:cxn modelId="{5AE82C2E-B033-4807-B6BF-9D2B89F1E938}" srcId="{1A5BC475-707F-47F9-A1E7-47C6DB76866B}" destId="{85E72EEA-BF4D-4AFB-B214-FFD5337C39C5}" srcOrd="1" destOrd="0" parTransId="{6B4B72B3-2457-41F9-BCFC-70571E984BEA}" sibTransId="{FA926D6A-C6DD-4D23-9701-CE937A863FF7}"/>
    <dgm:cxn modelId="{3430E934-8463-48C6-B360-C4307479089D}" type="presOf" srcId="{2857B6F7-52A2-41F1-9152-47BEBB0CC6A4}" destId="{4DAF7C9B-9E58-477E-A13E-8009855BA5F6}" srcOrd="0" destOrd="0" presId="urn:microsoft.com/office/officeart/2005/8/layout/list1"/>
    <dgm:cxn modelId="{50369A60-317E-47F9-ADA5-72E7CEB49BA5}" srcId="{76BC5072-D2DC-48F4-889B-B0639DFBA9DB}" destId="{DE345186-EAA6-4167-90D7-58B3BD6DCBBB}" srcOrd="2" destOrd="0" parTransId="{AB194104-47E6-48E3-9392-69146152420D}" sibTransId="{F39415F0-9C7A-48C9-944F-5AEDFF5F63EC}"/>
    <dgm:cxn modelId="{D5B9FD51-EB5D-47C3-AA5F-D8C6316AE033}" type="presOf" srcId="{76BC5072-D2DC-48F4-889B-B0639DFBA9DB}" destId="{248035AA-B113-4650-8631-0B60FF676180}" srcOrd="0" destOrd="0" presId="urn:microsoft.com/office/officeart/2005/8/layout/list1"/>
    <dgm:cxn modelId="{8FDA9377-879D-4BF9-B2B5-D07EE7CE26BA}" type="presOf" srcId="{85E72EEA-BF4D-4AFB-B214-FFD5337C39C5}" destId="{670CE351-ED96-4247-BDDE-2533D72A6392}" srcOrd="1" destOrd="0" presId="urn:microsoft.com/office/officeart/2005/8/layout/list1"/>
    <dgm:cxn modelId="{A466AA57-3717-41EF-A670-A0E77A302681}" type="presOf" srcId="{29972736-0C0D-40D4-8E43-00E62D0D1EC5}" destId="{BE0EFA24-2B89-4E4B-8858-8E5266915BD9}" srcOrd="0" destOrd="0" presId="urn:microsoft.com/office/officeart/2005/8/layout/list1"/>
    <dgm:cxn modelId="{AF98377D-A79C-4C3B-80B9-62B3C2793427}" type="presOf" srcId="{1A5BC475-707F-47F9-A1E7-47C6DB76866B}" destId="{5418BD59-0A7E-4878-B6AB-2F6FA1A22D39}" srcOrd="0" destOrd="0" presId="urn:microsoft.com/office/officeart/2005/8/layout/list1"/>
    <dgm:cxn modelId="{B571B17D-0C28-4695-83EE-6F962B25B00A}" type="presOf" srcId="{907C5CC9-A21D-4012-9D37-6357A7F25DB2}" destId="{AE7E2AFA-6CF3-481B-91B1-597E35AF886C}" srcOrd="0" destOrd="0" presId="urn:microsoft.com/office/officeart/2005/8/layout/list1"/>
    <dgm:cxn modelId="{723C258C-F795-4CBC-BA50-17FDBDDD7D18}" srcId="{2857B6F7-52A2-41F1-9152-47BEBB0CC6A4}" destId="{9454C1B5-E53C-47B7-8554-1FC4BC8A7699}" srcOrd="1" destOrd="0" parTransId="{9671E7DF-5ACC-4426-9CA7-2A0976738B83}" sibTransId="{9CF3D109-FE12-4D92-B188-6B7EC32A6E4A}"/>
    <dgm:cxn modelId="{C023C38F-63B4-4E96-9127-F47F4FB06958}" type="presOf" srcId="{F7709497-B93E-47A3-866E-786788603BFF}" destId="{DBE60EF4-46CF-461E-A58B-E0B7193FD379}" srcOrd="0" destOrd="1" presId="urn:microsoft.com/office/officeart/2005/8/layout/list1"/>
    <dgm:cxn modelId="{A5F6259A-C371-44EF-BA27-6D8E0D9DA839}" srcId="{85E72EEA-BF4D-4AFB-B214-FFD5337C39C5}" destId="{254CAACC-53CF-4CD6-B918-3EA6848F9B43}" srcOrd="2" destOrd="0" parTransId="{0F062677-C926-440C-A892-EF60D111EB01}" sibTransId="{C0C25529-C5C3-4797-AE4D-53509FE3AA60}"/>
    <dgm:cxn modelId="{A584899F-C478-4B0E-ADB7-562FEB013A4F}" type="presOf" srcId="{9454C1B5-E53C-47B7-8554-1FC4BC8A7699}" destId="{BE0EFA24-2B89-4E4B-8858-8E5266915BD9}" srcOrd="0" destOrd="1" presId="urn:microsoft.com/office/officeart/2005/8/layout/list1"/>
    <dgm:cxn modelId="{8C834EB0-4F3A-49C8-9617-569AA5011D31}" srcId="{2857B6F7-52A2-41F1-9152-47BEBB0CC6A4}" destId="{7E960992-D70C-4E0D-89ED-7FB0A0D82E1E}" srcOrd="2" destOrd="0" parTransId="{DDF8BBC4-443A-4200-AA12-BB9360684926}" sibTransId="{16782AF1-A3E0-4C6A-A35A-2693F5C2CE85}"/>
    <dgm:cxn modelId="{CBFECDB0-AA27-4AC7-AD77-36CF30A37F36}" type="presOf" srcId="{76BC5072-D2DC-48F4-889B-B0639DFBA9DB}" destId="{323724FA-687A-46C5-A1FE-828B8F068282}" srcOrd="1" destOrd="0" presId="urn:microsoft.com/office/officeart/2005/8/layout/list1"/>
    <dgm:cxn modelId="{DF0227B2-BE59-4C3E-943F-E32296C64A69}" type="presOf" srcId="{268F9915-7B70-4E46-BE03-84FE70F90D76}" destId="{AE7E2AFA-6CF3-481B-91B1-597E35AF886C}" srcOrd="0" destOrd="1" presId="urn:microsoft.com/office/officeart/2005/8/layout/list1"/>
    <dgm:cxn modelId="{2F1C7EB5-1FB1-41FE-93BA-7A2D69B3CD94}" srcId="{85E72EEA-BF4D-4AFB-B214-FFD5337C39C5}" destId="{F7709497-B93E-47A3-866E-786788603BFF}" srcOrd="1" destOrd="0" parTransId="{15B8E611-6B38-4EB4-B804-B96C3128536F}" sibTransId="{65285C22-DEEB-4920-BA02-1D2F95A4A326}"/>
    <dgm:cxn modelId="{34E557BE-BF26-4509-A3E2-FEA6F847F5C6}" type="presOf" srcId="{4670ACE6-535E-4C85-82C8-106A61EA92D8}" destId="{DBE60EF4-46CF-461E-A58B-E0B7193FD379}" srcOrd="0" destOrd="0" presId="urn:microsoft.com/office/officeart/2005/8/layout/list1"/>
    <dgm:cxn modelId="{5859AECA-8960-46DA-882E-42500A3D21F7}" srcId="{76BC5072-D2DC-48F4-889B-B0639DFBA9DB}" destId="{907C5CC9-A21D-4012-9D37-6357A7F25DB2}" srcOrd="0" destOrd="0" parTransId="{2889B170-9C7E-427B-AB6F-8756C35109AB}" sibTransId="{F562B38A-E25A-4D4D-A136-0F97BCD86A24}"/>
    <dgm:cxn modelId="{A68616D1-A512-49EB-B5A2-0B818E25698E}" srcId="{1A5BC475-707F-47F9-A1E7-47C6DB76866B}" destId="{76BC5072-D2DC-48F4-889B-B0639DFBA9DB}" srcOrd="2" destOrd="0" parTransId="{6390E61B-5627-4C92-8D67-2DE6BFF6C3A9}" sibTransId="{E0DACC47-5B96-4A6C-93B2-03AB3FDD53CF}"/>
    <dgm:cxn modelId="{A5ADBCD7-0E1F-4D5E-B35F-462DC2804A64}" type="presOf" srcId="{85E72EEA-BF4D-4AFB-B214-FFD5337C39C5}" destId="{7C70CEFD-59A9-4D8C-95EE-93D26103870C}" srcOrd="0" destOrd="0" presId="urn:microsoft.com/office/officeart/2005/8/layout/list1"/>
    <dgm:cxn modelId="{3F5528F2-A6C4-46DA-A5B9-3689F3D0E17A}" srcId="{1A5BC475-707F-47F9-A1E7-47C6DB76866B}" destId="{2857B6F7-52A2-41F1-9152-47BEBB0CC6A4}" srcOrd="0" destOrd="0" parTransId="{2E5F8BD4-81EF-4BFA-B2BE-F6EBB3DDFD8A}" sibTransId="{2E8A6566-C893-4011-9857-43E5982C1C1A}"/>
    <dgm:cxn modelId="{21DCB3F5-E1F2-4511-848A-35FCBCCB0BB8}" srcId="{76BC5072-D2DC-48F4-889B-B0639DFBA9DB}" destId="{268F9915-7B70-4E46-BE03-84FE70F90D76}" srcOrd="1" destOrd="0" parTransId="{0063E178-CD9A-4467-AF23-6565EB26F244}" sibTransId="{F89A5A3A-DAFF-48F8-AF1A-8DAF32A15780}"/>
    <dgm:cxn modelId="{DCB88EFA-17BB-4C07-8949-252D2B53ECDF}" type="presOf" srcId="{DE345186-EAA6-4167-90D7-58B3BD6DCBBB}" destId="{AE7E2AFA-6CF3-481B-91B1-597E35AF886C}" srcOrd="0" destOrd="2" presId="urn:microsoft.com/office/officeart/2005/8/layout/list1"/>
    <dgm:cxn modelId="{07F7CEFA-9A57-47BA-9E13-72CF48DDDDEB}" type="presOf" srcId="{2857B6F7-52A2-41F1-9152-47BEBB0CC6A4}" destId="{D77FEB97-D9A6-4795-A931-6F58A7B48744}" srcOrd="1" destOrd="0" presId="urn:microsoft.com/office/officeart/2005/8/layout/list1"/>
    <dgm:cxn modelId="{22A44057-CB98-4D88-97D6-4E1C63E94A6B}" type="presParOf" srcId="{5418BD59-0A7E-4878-B6AB-2F6FA1A22D39}" destId="{6F828A2F-28CD-445B-844E-529AA79C7369}" srcOrd="0" destOrd="0" presId="urn:microsoft.com/office/officeart/2005/8/layout/list1"/>
    <dgm:cxn modelId="{F0CA0F48-E697-4B8F-9D6D-1E9A9BF83AA3}" type="presParOf" srcId="{6F828A2F-28CD-445B-844E-529AA79C7369}" destId="{4DAF7C9B-9E58-477E-A13E-8009855BA5F6}" srcOrd="0" destOrd="0" presId="urn:microsoft.com/office/officeart/2005/8/layout/list1"/>
    <dgm:cxn modelId="{B6C6ECF2-A985-4E75-82E4-EF2E892B169F}" type="presParOf" srcId="{6F828A2F-28CD-445B-844E-529AA79C7369}" destId="{D77FEB97-D9A6-4795-A931-6F58A7B48744}" srcOrd="1" destOrd="0" presId="urn:microsoft.com/office/officeart/2005/8/layout/list1"/>
    <dgm:cxn modelId="{A4CFA613-78AA-4A27-BC40-3A9AAADD7ECE}" type="presParOf" srcId="{5418BD59-0A7E-4878-B6AB-2F6FA1A22D39}" destId="{25F7B320-3680-4784-950E-ED1CD1AA06F7}" srcOrd="1" destOrd="0" presId="urn:microsoft.com/office/officeart/2005/8/layout/list1"/>
    <dgm:cxn modelId="{B9DCC44C-CECC-46CD-8AE5-A9B96011A201}" type="presParOf" srcId="{5418BD59-0A7E-4878-B6AB-2F6FA1A22D39}" destId="{BE0EFA24-2B89-4E4B-8858-8E5266915BD9}" srcOrd="2" destOrd="0" presId="urn:microsoft.com/office/officeart/2005/8/layout/list1"/>
    <dgm:cxn modelId="{9A391EEC-5455-4127-A4DA-C7F5B4FFF720}" type="presParOf" srcId="{5418BD59-0A7E-4878-B6AB-2F6FA1A22D39}" destId="{C1DC20BA-117E-4AB8-8C06-915CA07D7524}" srcOrd="3" destOrd="0" presId="urn:microsoft.com/office/officeart/2005/8/layout/list1"/>
    <dgm:cxn modelId="{B6D34C1F-598D-4CB0-822C-E50CA8C8563D}" type="presParOf" srcId="{5418BD59-0A7E-4878-B6AB-2F6FA1A22D39}" destId="{E28FB4FD-2F51-4ABD-92C2-6055EC2F92D2}" srcOrd="4" destOrd="0" presId="urn:microsoft.com/office/officeart/2005/8/layout/list1"/>
    <dgm:cxn modelId="{6D40E8A5-3AEC-405F-BFD4-DC999B215C26}" type="presParOf" srcId="{E28FB4FD-2F51-4ABD-92C2-6055EC2F92D2}" destId="{7C70CEFD-59A9-4D8C-95EE-93D26103870C}" srcOrd="0" destOrd="0" presId="urn:microsoft.com/office/officeart/2005/8/layout/list1"/>
    <dgm:cxn modelId="{7A0BA089-9746-4FF5-B895-BA0C40F3944C}" type="presParOf" srcId="{E28FB4FD-2F51-4ABD-92C2-6055EC2F92D2}" destId="{670CE351-ED96-4247-BDDE-2533D72A6392}" srcOrd="1" destOrd="0" presId="urn:microsoft.com/office/officeart/2005/8/layout/list1"/>
    <dgm:cxn modelId="{05D6637E-91E1-4614-B24C-B7B27E35B49A}" type="presParOf" srcId="{5418BD59-0A7E-4878-B6AB-2F6FA1A22D39}" destId="{3C319C73-239E-4DEB-802C-D3ACDD32D2C1}" srcOrd="5" destOrd="0" presId="urn:microsoft.com/office/officeart/2005/8/layout/list1"/>
    <dgm:cxn modelId="{F93E9B51-5A8E-459E-ACD7-ABC1E7D04194}" type="presParOf" srcId="{5418BD59-0A7E-4878-B6AB-2F6FA1A22D39}" destId="{DBE60EF4-46CF-461E-A58B-E0B7193FD379}" srcOrd="6" destOrd="0" presId="urn:microsoft.com/office/officeart/2005/8/layout/list1"/>
    <dgm:cxn modelId="{892D073D-DDD9-4785-A29E-88ACF772255E}" type="presParOf" srcId="{5418BD59-0A7E-4878-B6AB-2F6FA1A22D39}" destId="{59D69AFB-7B20-410F-A815-9C711BD72F9C}" srcOrd="7" destOrd="0" presId="urn:microsoft.com/office/officeart/2005/8/layout/list1"/>
    <dgm:cxn modelId="{198B74C6-0081-442E-839B-768DFB714966}" type="presParOf" srcId="{5418BD59-0A7E-4878-B6AB-2F6FA1A22D39}" destId="{96265868-ED00-4131-8CA2-801CAA1321AD}" srcOrd="8" destOrd="0" presId="urn:microsoft.com/office/officeart/2005/8/layout/list1"/>
    <dgm:cxn modelId="{E15B8114-7FEF-4D6A-9402-1CF2E99C5A64}" type="presParOf" srcId="{96265868-ED00-4131-8CA2-801CAA1321AD}" destId="{248035AA-B113-4650-8631-0B60FF676180}" srcOrd="0" destOrd="0" presId="urn:microsoft.com/office/officeart/2005/8/layout/list1"/>
    <dgm:cxn modelId="{6042F363-1405-472A-89DB-6E9448158901}" type="presParOf" srcId="{96265868-ED00-4131-8CA2-801CAA1321AD}" destId="{323724FA-687A-46C5-A1FE-828B8F068282}" srcOrd="1" destOrd="0" presId="urn:microsoft.com/office/officeart/2005/8/layout/list1"/>
    <dgm:cxn modelId="{FB236585-D299-4104-A899-984CBD97C9CE}" type="presParOf" srcId="{5418BD59-0A7E-4878-B6AB-2F6FA1A22D39}" destId="{E3450F47-606E-46C9-93E8-DF0C090970F1}" srcOrd="9" destOrd="0" presId="urn:microsoft.com/office/officeart/2005/8/layout/list1"/>
    <dgm:cxn modelId="{CEE812FF-9881-4C41-8565-4E477D4E1CA8}" type="presParOf" srcId="{5418BD59-0A7E-4878-B6AB-2F6FA1A22D39}" destId="{AE7E2AFA-6CF3-481B-91B1-597E35AF886C}"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75B0B97-86D5-403C-9285-BD9A8A85FE82}" type="doc">
      <dgm:prSet loTypeId="urn:microsoft.com/office/officeart/2005/8/layout/arrow5" loCatId="process" qsTypeId="urn:microsoft.com/office/officeart/2005/8/quickstyle/3d4" qsCatId="3D" csTypeId="urn:microsoft.com/office/officeart/2005/8/colors/accent1_2" csCatId="accent1" phldr="1"/>
      <dgm:spPr/>
    </dgm:pt>
    <dgm:pt modelId="{1CF2E362-5BFE-4C83-BCF1-44AF38D60A61}">
      <dgm:prSet phldrT="[Text]" custT="1"/>
      <dgm:spPr/>
      <dgm:t>
        <a:bodyPr/>
        <a:lstStyle/>
        <a:p>
          <a:r>
            <a:rPr lang="en-US" sz="2400" dirty="0">
              <a:solidFill>
                <a:schemeClr val="tx2"/>
              </a:solidFill>
              <a:latin typeface="Verdana" pitchFamily="34" charset="0"/>
              <a:ea typeface="Verdana" pitchFamily="34" charset="0"/>
              <a:cs typeface="Verdana" pitchFamily="34" charset="0"/>
            </a:rPr>
            <a:t>For questions or assistance, please contact your local administrator for support</a:t>
          </a:r>
          <a:endParaRPr lang="en-US" sz="2400" b="1" dirty="0">
            <a:solidFill>
              <a:schemeClr val="tx2"/>
            </a:solidFill>
            <a:latin typeface="Verdana" pitchFamily="34" charset="0"/>
            <a:ea typeface="Verdana" pitchFamily="34" charset="0"/>
            <a:cs typeface="Verdana" pitchFamily="34" charset="0"/>
          </a:endParaRPr>
        </a:p>
      </dgm:t>
    </dgm:pt>
    <dgm:pt modelId="{6BBBDEA9-6EB8-4434-A57F-B66AD83694DA}" type="parTrans" cxnId="{AF70895A-4584-4C3A-877D-9108D02512FB}">
      <dgm:prSet/>
      <dgm:spPr/>
      <dgm:t>
        <a:bodyPr/>
        <a:lstStyle/>
        <a:p>
          <a:endParaRPr lang="en-US"/>
        </a:p>
      </dgm:t>
    </dgm:pt>
    <dgm:pt modelId="{CBF4882E-329E-4B9A-A7CB-7E7122FF50F5}" type="sibTrans" cxnId="{AF70895A-4584-4C3A-877D-9108D02512FB}">
      <dgm:prSet/>
      <dgm:spPr/>
      <dgm:t>
        <a:bodyPr/>
        <a:lstStyle/>
        <a:p>
          <a:endParaRPr lang="en-US"/>
        </a:p>
      </dgm:t>
    </dgm:pt>
    <dgm:pt modelId="{E26618EC-ADFD-40E4-A8BB-9C8D8C927F1F}" type="pres">
      <dgm:prSet presAssocID="{B75B0B97-86D5-403C-9285-BD9A8A85FE82}" presName="diagram" presStyleCnt="0">
        <dgm:presLayoutVars>
          <dgm:dir/>
          <dgm:resizeHandles val="exact"/>
        </dgm:presLayoutVars>
      </dgm:prSet>
      <dgm:spPr/>
    </dgm:pt>
    <dgm:pt modelId="{FD141F52-5C64-48FC-B63A-FDDBFAF88F34}" type="pres">
      <dgm:prSet presAssocID="{1CF2E362-5BFE-4C83-BCF1-44AF38D60A61}" presName="arrow" presStyleLbl="node1" presStyleIdx="0" presStyleCnt="1">
        <dgm:presLayoutVars>
          <dgm:bulletEnabled val="1"/>
        </dgm:presLayoutVars>
      </dgm:prSet>
      <dgm:spPr/>
    </dgm:pt>
  </dgm:ptLst>
  <dgm:cxnLst>
    <dgm:cxn modelId="{AF70895A-4584-4C3A-877D-9108D02512FB}" srcId="{B75B0B97-86D5-403C-9285-BD9A8A85FE82}" destId="{1CF2E362-5BFE-4C83-BCF1-44AF38D60A61}" srcOrd="0" destOrd="0" parTransId="{6BBBDEA9-6EB8-4434-A57F-B66AD83694DA}" sibTransId="{CBF4882E-329E-4B9A-A7CB-7E7122FF50F5}"/>
    <dgm:cxn modelId="{63AB718A-0090-4454-85BC-4C476FB38950}" type="presOf" srcId="{1CF2E362-5BFE-4C83-BCF1-44AF38D60A61}" destId="{FD141F52-5C64-48FC-B63A-FDDBFAF88F34}" srcOrd="0" destOrd="0" presId="urn:microsoft.com/office/officeart/2005/8/layout/arrow5"/>
    <dgm:cxn modelId="{FFE28DA4-B4C2-4D9A-B892-DEEA58BA8E8C}" type="presOf" srcId="{B75B0B97-86D5-403C-9285-BD9A8A85FE82}" destId="{E26618EC-ADFD-40E4-A8BB-9C8D8C927F1F}" srcOrd="0" destOrd="0" presId="urn:microsoft.com/office/officeart/2005/8/layout/arrow5"/>
    <dgm:cxn modelId="{6D283C68-8036-4E53-91F0-DF048EDB7607}" type="presParOf" srcId="{E26618EC-ADFD-40E4-A8BB-9C8D8C927F1F}" destId="{FD141F52-5C64-48FC-B63A-FDDBFAF88F34}" srcOrd="0"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14310F-FEB1-4844-93E7-56E5206A7D9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594A5B1F-02B4-4625-AC1F-5B5AD2272B64}" type="pres">
      <dgm:prSet presAssocID="{1814310F-FEB1-4844-93E7-56E5206A7D97}" presName="Name0" presStyleCnt="0">
        <dgm:presLayoutVars>
          <dgm:dir/>
          <dgm:resizeHandles val="exact"/>
        </dgm:presLayoutVars>
      </dgm:prSet>
      <dgm:spPr/>
    </dgm:pt>
  </dgm:ptLst>
  <dgm:cxnLst>
    <dgm:cxn modelId="{6F7B989D-8DC4-4A14-B901-30CE11FD0E8A}" type="presOf" srcId="{1814310F-FEB1-4844-93E7-56E5206A7D97}" destId="{594A5B1F-02B4-4625-AC1F-5B5AD2272B64}" srcOrd="0" destOrd="0" presId="urn:microsoft.com/office/officeart/2005/8/layout/process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14310F-FEB1-4844-93E7-56E5206A7D9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594A5B1F-02B4-4625-AC1F-5B5AD2272B64}" type="pres">
      <dgm:prSet presAssocID="{1814310F-FEB1-4844-93E7-56E5206A7D97}" presName="Name0" presStyleCnt="0">
        <dgm:presLayoutVars>
          <dgm:dir/>
          <dgm:resizeHandles val="exact"/>
        </dgm:presLayoutVars>
      </dgm:prSet>
      <dgm:spPr/>
    </dgm:pt>
  </dgm:ptLst>
  <dgm:cxnLst>
    <dgm:cxn modelId="{0DE41C59-81FE-46DE-B097-EBB42AFE3464}" type="presOf" srcId="{1814310F-FEB1-4844-93E7-56E5206A7D97}" destId="{594A5B1F-02B4-4625-AC1F-5B5AD2272B64}" srcOrd="0" destOrd="0" presId="urn:microsoft.com/office/officeart/2005/8/layout/process1"/>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14310F-FEB1-4844-93E7-56E5206A7D9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594A5B1F-02B4-4625-AC1F-5B5AD2272B64}" type="pres">
      <dgm:prSet presAssocID="{1814310F-FEB1-4844-93E7-56E5206A7D97}" presName="Name0" presStyleCnt="0">
        <dgm:presLayoutVars>
          <dgm:dir/>
          <dgm:resizeHandles val="exact"/>
        </dgm:presLayoutVars>
      </dgm:prSet>
      <dgm:spPr/>
    </dgm:pt>
  </dgm:ptLst>
  <dgm:cxnLst>
    <dgm:cxn modelId="{8B1E2E20-30BC-4C17-B26E-F39428C3CEF7}" type="presOf" srcId="{1814310F-FEB1-4844-93E7-56E5206A7D97}" destId="{594A5B1F-02B4-4625-AC1F-5B5AD2272B64}" srcOrd="0" destOrd="0" presId="urn:microsoft.com/office/officeart/2005/8/layout/process1"/>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CEECE2-EE66-49F9-BD8B-ED7414E8B8BE}" type="doc">
      <dgm:prSet loTypeId="urn:microsoft.com/office/officeart/2005/8/layout/process1" loCatId="process" qsTypeId="urn:microsoft.com/office/officeart/2005/8/quickstyle/simple2" qsCatId="simple" csTypeId="urn:microsoft.com/office/officeart/2005/8/colors/accent1_2" csCatId="accent1"/>
      <dgm:spPr/>
      <dgm:t>
        <a:bodyPr/>
        <a:lstStyle/>
        <a:p>
          <a:endParaRPr lang="en-US"/>
        </a:p>
      </dgm:t>
    </dgm:pt>
    <dgm:pt modelId="{81A4E46B-BBB5-4721-9669-E0C0A0F5C007}">
      <dgm:prSet custT="1"/>
      <dgm:spPr/>
      <dgm:t>
        <a:bodyPr/>
        <a:lstStyle/>
        <a:p>
          <a:pPr rtl="0"/>
          <a:r>
            <a:rPr lang="en-US" sz="1400" b="0" i="0" baseline="0" dirty="0"/>
            <a:t>Message Waiting Indicator</a:t>
          </a:r>
        </a:p>
      </dgm:t>
    </dgm:pt>
    <dgm:pt modelId="{6464DAC6-0173-49E4-8A52-2B4E72BBDA67}" type="parTrans" cxnId="{FBA5ED51-FF28-4CFD-A7AE-22D6CFB41B5F}">
      <dgm:prSet/>
      <dgm:spPr/>
      <dgm:t>
        <a:bodyPr/>
        <a:lstStyle/>
        <a:p>
          <a:endParaRPr lang="en-US"/>
        </a:p>
      </dgm:t>
    </dgm:pt>
    <dgm:pt modelId="{6DADFC01-F788-43AC-A080-E8687FB30244}" type="sibTrans" cxnId="{FBA5ED51-FF28-4CFD-A7AE-22D6CFB41B5F}">
      <dgm:prSet/>
      <dgm:spPr/>
      <dgm:t>
        <a:bodyPr/>
        <a:lstStyle/>
        <a:p>
          <a:endParaRPr lang="en-US"/>
        </a:p>
      </dgm:t>
    </dgm:pt>
    <dgm:pt modelId="{3F99632A-2BA6-4935-A224-6B1A9F7B9DCC}" type="pres">
      <dgm:prSet presAssocID="{4ACEECE2-EE66-49F9-BD8B-ED7414E8B8BE}" presName="Name0" presStyleCnt="0">
        <dgm:presLayoutVars>
          <dgm:dir/>
          <dgm:resizeHandles val="exact"/>
        </dgm:presLayoutVars>
      </dgm:prSet>
      <dgm:spPr/>
    </dgm:pt>
    <dgm:pt modelId="{EA8F8FF8-577D-467D-9546-9F7E6FC6A7BE}" type="pres">
      <dgm:prSet presAssocID="{81A4E46B-BBB5-4721-9669-E0C0A0F5C007}" presName="node" presStyleLbl="node1" presStyleIdx="0" presStyleCnt="1" custLinFactY="100000" custLinFactNeighborX="74750" custLinFactNeighborY="115464">
        <dgm:presLayoutVars>
          <dgm:bulletEnabled val="1"/>
        </dgm:presLayoutVars>
      </dgm:prSet>
      <dgm:spPr/>
    </dgm:pt>
  </dgm:ptLst>
  <dgm:cxnLst>
    <dgm:cxn modelId="{9D8BD346-F8D5-4813-BAD1-A93CB9A451FD}" type="presOf" srcId="{4ACEECE2-EE66-49F9-BD8B-ED7414E8B8BE}" destId="{3F99632A-2BA6-4935-A224-6B1A9F7B9DCC}" srcOrd="0" destOrd="0" presId="urn:microsoft.com/office/officeart/2005/8/layout/process1"/>
    <dgm:cxn modelId="{FBA5ED51-FF28-4CFD-A7AE-22D6CFB41B5F}" srcId="{4ACEECE2-EE66-49F9-BD8B-ED7414E8B8BE}" destId="{81A4E46B-BBB5-4721-9669-E0C0A0F5C007}" srcOrd="0" destOrd="0" parTransId="{6464DAC6-0173-49E4-8A52-2B4E72BBDA67}" sibTransId="{6DADFC01-F788-43AC-A080-E8687FB30244}"/>
    <dgm:cxn modelId="{A99911CC-AFC0-475F-8C4D-7B16824A2365}" type="presOf" srcId="{81A4E46B-BBB5-4721-9669-E0C0A0F5C007}" destId="{EA8F8FF8-577D-467D-9546-9F7E6FC6A7BE}" srcOrd="0" destOrd="0" presId="urn:microsoft.com/office/officeart/2005/8/layout/process1"/>
    <dgm:cxn modelId="{6A2D3296-A72D-4969-9648-4BC3CB669DF1}" type="presParOf" srcId="{3F99632A-2BA6-4935-A224-6B1A9F7B9DCC}" destId="{EA8F8FF8-577D-467D-9546-9F7E6FC6A7BE}" srcOrd="0" destOrd="0" presId="urn:microsoft.com/office/officeart/2005/8/layout/process1"/>
  </dgm:cxnLst>
  <dgm:bg/>
  <dgm:whole/>
  <dgm:extLst>
    <a:ext uri="http://schemas.microsoft.com/office/drawing/2008/diagram">
      <dsp:dataModelExt xmlns:dsp="http://schemas.microsoft.com/office/drawing/2008/diagram" relId="rId4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9C4AEC-E5E9-4DA8-8AAE-75EFB1316400}" type="doc">
      <dgm:prSet loTypeId="urn:microsoft.com/office/officeart/2005/8/layout/process1" loCatId="process" qsTypeId="urn:microsoft.com/office/officeart/2005/8/quickstyle/simple2" qsCatId="simple" csTypeId="urn:microsoft.com/office/officeart/2005/8/colors/accent1_2" csCatId="accent1"/>
      <dgm:spPr/>
      <dgm:t>
        <a:bodyPr/>
        <a:lstStyle/>
        <a:p>
          <a:endParaRPr lang="en-US"/>
        </a:p>
      </dgm:t>
    </dgm:pt>
    <dgm:pt modelId="{CCF515DF-132F-4B03-9B7D-A5086D882754}" type="pres">
      <dgm:prSet presAssocID="{0D9C4AEC-E5E9-4DA8-8AAE-75EFB1316400}" presName="Name0" presStyleCnt="0">
        <dgm:presLayoutVars>
          <dgm:dir/>
          <dgm:resizeHandles val="exact"/>
        </dgm:presLayoutVars>
      </dgm:prSet>
      <dgm:spPr/>
    </dgm:pt>
  </dgm:ptLst>
  <dgm:cxnLst>
    <dgm:cxn modelId="{1C0108C2-B19B-4903-9B10-EFCE922F07F4}" type="presOf" srcId="{0D9C4AEC-E5E9-4DA8-8AAE-75EFB1316400}" destId="{CCF515DF-132F-4B03-9B7D-A5086D882754}" srcOrd="0" destOrd="0" presId="urn:microsoft.com/office/officeart/2005/8/layout/process1"/>
  </dgm:cxnLst>
  <dgm:bg/>
  <dgm:whole/>
  <dgm:extLst>
    <a:ext uri="http://schemas.microsoft.com/office/drawing/2008/diagram">
      <dsp:dataModelExt xmlns:dsp="http://schemas.microsoft.com/office/drawing/2008/diagram" relId="rId4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6C26A8-E5A5-49BD-A2EF-10936BE73BB6}"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1BF0D47A-8B02-4070-8D40-903401AC4536}">
      <dgm:prSet custT="1"/>
      <dgm:spPr/>
      <dgm:t>
        <a:bodyPr/>
        <a:lstStyle/>
        <a:p>
          <a:pPr rtl="0"/>
          <a:r>
            <a:rPr lang="en-US" sz="1400" b="0" i="0" baseline="0" dirty="0"/>
            <a:t>Home Key</a:t>
          </a:r>
        </a:p>
      </dgm:t>
    </dgm:pt>
    <dgm:pt modelId="{8E075560-F6C2-463D-B8A0-14D3BEA4DF7D}" type="parTrans" cxnId="{20D40727-161E-4FA8-BC22-42EBC2D7FD4A}">
      <dgm:prSet/>
      <dgm:spPr/>
      <dgm:t>
        <a:bodyPr/>
        <a:lstStyle/>
        <a:p>
          <a:endParaRPr lang="en-US"/>
        </a:p>
      </dgm:t>
    </dgm:pt>
    <dgm:pt modelId="{29326C3C-CC5D-4CC6-AD06-AEC3DEE8100F}" type="sibTrans" cxnId="{20D40727-161E-4FA8-BC22-42EBC2D7FD4A}">
      <dgm:prSet/>
      <dgm:spPr/>
      <dgm:t>
        <a:bodyPr/>
        <a:lstStyle/>
        <a:p>
          <a:endParaRPr lang="en-US"/>
        </a:p>
      </dgm:t>
    </dgm:pt>
    <dgm:pt modelId="{AA3D1F21-1BC1-42BC-8772-47ACBEA79F8C}" type="pres">
      <dgm:prSet presAssocID="{D46C26A8-E5A5-49BD-A2EF-10936BE73BB6}" presName="Name0" presStyleCnt="0">
        <dgm:presLayoutVars>
          <dgm:dir/>
          <dgm:resizeHandles val="exact"/>
        </dgm:presLayoutVars>
      </dgm:prSet>
      <dgm:spPr/>
    </dgm:pt>
    <dgm:pt modelId="{92BDE113-2F42-4CEF-83D3-8ACFB4EE8A8D}" type="pres">
      <dgm:prSet presAssocID="{1BF0D47A-8B02-4070-8D40-903401AC4536}" presName="node" presStyleLbl="node1" presStyleIdx="0" presStyleCnt="1">
        <dgm:presLayoutVars>
          <dgm:bulletEnabled val="1"/>
        </dgm:presLayoutVars>
      </dgm:prSet>
      <dgm:spPr/>
    </dgm:pt>
  </dgm:ptLst>
  <dgm:cxnLst>
    <dgm:cxn modelId="{20D40727-161E-4FA8-BC22-42EBC2D7FD4A}" srcId="{D46C26A8-E5A5-49BD-A2EF-10936BE73BB6}" destId="{1BF0D47A-8B02-4070-8D40-903401AC4536}" srcOrd="0" destOrd="0" parTransId="{8E075560-F6C2-463D-B8A0-14D3BEA4DF7D}" sibTransId="{29326C3C-CC5D-4CC6-AD06-AEC3DEE8100F}"/>
    <dgm:cxn modelId="{F1995CC9-6EDF-48EA-ADC9-0D9E1D5AEE55}" type="presOf" srcId="{D46C26A8-E5A5-49BD-A2EF-10936BE73BB6}" destId="{AA3D1F21-1BC1-42BC-8772-47ACBEA79F8C}" srcOrd="0" destOrd="0" presId="urn:microsoft.com/office/officeart/2005/8/layout/process1"/>
    <dgm:cxn modelId="{CD5215F5-89AA-4647-9814-5BB8BDB0AF38}" type="presOf" srcId="{1BF0D47A-8B02-4070-8D40-903401AC4536}" destId="{92BDE113-2F42-4CEF-83D3-8ACFB4EE8A8D}" srcOrd="0" destOrd="0" presId="urn:microsoft.com/office/officeart/2005/8/layout/process1"/>
    <dgm:cxn modelId="{75257740-8DC5-494A-8348-3B368BBB690B}" type="presParOf" srcId="{AA3D1F21-1BC1-42BC-8772-47ACBEA79F8C}" destId="{92BDE113-2F42-4CEF-83D3-8ACFB4EE8A8D}" srcOrd="0" destOrd="0" presId="urn:microsoft.com/office/officeart/2005/8/layout/process1"/>
  </dgm:cxnLst>
  <dgm:bg/>
  <dgm:whole/>
  <dgm:extLst>
    <a:ext uri="http://schemas.microsoft.com/office/drawing/2008/diagram">
      <dsp:dataModelExt xmlns:dsp="http://schemas.microsoft.com/office/drawing/2008/diagram" relId="rId5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17617-9A57-4D8F-83E3-53A78678D30E}">
      <dsp:nvSpPr>
        <dsp:cNvPr id="0" name=""/>
        <dsp:cNvSpPr/>
      </dsp:nvSpPr>
      <dsp:spPr>
        <a:xfrm>
          <a:off x="890" y="0"/>
          <a:ext cx="1821695" cy="56755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Color Touch Screen</a:t>
          </a:r>
        </a:p>
      </dsp:txBody>
      <dsp:txXfrm>
        <a:off x="17513" y="16623"/>
        <a:ext cx="1788449" cy="5343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3CC8C-DEC8-4E98-A8BF-A611DB40FA4D}">
      <dsp:nvSpPr>
        <dsp:cNvPr id="0" name=""/>
        <dsp:cNvSpPr/>
      </dsp:nvSpPr>
      <dsp:spPr>
        <a:xfrm>
          <a:off x="0" y="64454"/>
          <a:ext cx="1075936" cy="85738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0" i="0" kern="1200" baseline="0" dirty="0"/>
            <a:t>Headset</a:t>
          </a:r>
        </a:p>
        <a:p>
          <a:pPr marL="0" lvl="0" indent="0" algn="l" defTabSz="622300" rtl="0">
            <a:lnSpc>
              <a:spcPct val="90000"/>
            </a:lnSpc>
            <a:spcBef>
              <a:spcPct val="0"/>
            </a:spcBef>
            <a:spcAft>
              <a:spcPct val="35000"/>
            </a:spcAft>
            <a:buNone/>
          </a:pPr>
          <a:r>
            <a:rPr lang="en-US" sz="1400" b="0" i="0" kern="1200" baseline="0" dirty="0"/>
            <a:t>Speaker</a:t>
          </a:r>
        </a:p>
        <a:p>
          <a:pPr marL="0" lvl="0" indent="0" algn="l" defTabSz="622300" rtl="0">
            <a:lnSpc>
              <a:spcPct val="90000"/>
            </a:lnSpc>
            <a:spcBef>
              <a:spcPct val="0"/>
            </a:spcBef>
            <a:spcAft>
              <a:spcPct val="35000"/>
            </a:spcAft>
            <a:buNone/>
          </a:pPr>
          <a:r>
            <a:rPr lang="en-US" sz="1400" b="0" i="0" kern="1200" baseline="0" dirty="0"/>
            <a:t>Mute</a:t>
          </a:r>
        </a:p>
      </dsp:txBody>
      <dsp:txXfrm>
        <a:off x="25112" y="89566"/>
        <a:ext cx="1025712" cy="8071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71126-0378-4808-AA05-98B88B6F7DD0}">
      <dsp:nvSpPr>
        <dsp:cNvPr id="0" name=""/>
        <dsp:cNvSpPr/>
      </dsp:nvSpPr>
      <dsp:spPr>
        <a:xfrm>
          <a:off x="563" y="0"/>
          <a:ext cx="1153060" cy="42656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Volume</a:t>
          </a:r>
        </a:p>
      </dsp:txBody>
      <dsp:txXfrm>
        <a:off x="13057" y="12494"/>
        <a:ext cx="1128072" cy="40157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6BFC2-48F1-4FA6-A906-9E07C432797F}">
      <dsp:nvSpPr>
        <dsp:cNvPr id="0" name=""/>
        <dsp:cNvSpPr/>
      </dsp:nvSpPr>
      <dsp:spPr>
        <a:xfrm>
          <a:off x="0" y="315982"/>
          <a:ext cx="4000500" cy="148705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0483" tIns="333248" rIns="31048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Callers</a:t>
          </a:r>
        </a:p>
        <a:p>
          <a:pPr marL="114300" lvl="1" indent="-114300" algn="l" defTabSz="622300">
            <a:lnSpc>
              <a:spcPct val="90000"/>
            </a:lnSpc>
            <a:spcBef>
              <a:spcPct val="0"/>
            </a:spcBef>
            <a:spcAft>
              <a:spcPct val="15000"/>
            </a:spcAft>
            <a:buChar char="•"/>
          </a:pPr>
          <a:r>
            <a:rPr lang="en-US" sz="1400" kern="1200" dirty="0"/>
            <a:t>Forward</a:t>
          </a:r>
        </a:p>
        <a:p>
          <a:pPr marL="114300" lvl="1" indent="-114300" algn="l" defTabSz="622300">
            <a:lnSpc>
              <a:spcPct val="90000"/>
            </a:lnSpc>
            <a:spcBef>
              <a:spcPct val="0"/>
            </a:spcBef>
            <a:spcAft>
              <a:spcPct val="15000"/>
            </a:spcAft>
            <a:buChar char="•"/>
          </a:pPr>
          <a:r>
            <a:rPr lang="en-US" sz="1400" kern="1200" dirty="0"/>
            <a:t>DND	</a:t>
          </a:r>
        </a:p>
        <a:p>
          <a:pPr marL="114300" lvl="1" indent="-114300" algn="l" defTabSz="622300">
            <a:lnSpc>
              <a:spcPct val="90000"/>
            </a:lnSpc>
            <a:spcBef>
              <a:spcPct val="0"/>
            </a:spcBef>
            <a:spcAft>
              <a:spcPct val="15000"/>
            </a:spcAft>
            <a:buChar char="•"/>
          </a:pPr>
          <a:r>
            <a:rPr lang="en-US" sz="1400" kern="1200" dirty="0"/>
            <a:t>More</a:t>
          </a:r>
        </a:p>
      </dsp:txBody>
      <dsp:txXfrm>
        <a:off x="0" y="315982"/>
        <a:ext cx="4000500" cy="1487059"/>
      </dsp:txXfrm>
    </dsp:sp>
    <dsp:sp modelId="{F2EDAF39-C268-4A2A-8531-B1D7CF6C8B71}">
      <dsp:nvSpPr>
        <dsp:cNvPr id="0" name=""/>
        <dsp:cNvSpPr/>
      </dsp:nvSpPr>
      <dsp:spPr>
        <a:xfrm>
          <a:off x="233571" y="0"/>
          <a:ext cx="2648290" cy="59438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5847" tIns="0" rIns="105847" bIns="0" numCol="1" spcCol="1270" anchor="ctr" anchorCtr="0">
          <a:noAutofit/>
        </a:bodyPr>
        <a:lstStyle/>
        <a:p>
          <a:pPr marL="0" lvl="0" indent="0" algn="l" defTabSz="889000">
            <a:lnSpc>
              <a:spcPct val="90000"/>
            </a:lnSpc>
            <a:spcBef>
              <a:spcPct val="0"/>
            </a:spcBef>
            <a:spcAft>
              <a:spcPct val="35000"/>
            </a:spcAft>
            <a:buNone/>
          </a:pPr>
          <a:r>
            <a:rPr lang="en-US" sz="2000" b="1" kern="1200" dirty="0"/>
            <a:t>On-Hook</a:t>
          </a:r>
        </a:p>
      </dsp:txBody>
      <dsp:txXfrm>
        <a:off x="262587" y="29016"/>
        <a:ext cx="2590258" cy="536354"/>
      </dsp:txXfrm>
    </dsp:sp>
    <dsp:sp modelId="{10CA7858-A105-453A-A6BE-BDFD1EC838B5}">
      <dsp:nvSpPr>
        <dsp:cNvPr id="0" name=""/>
        <dsp:cNvSpPr/>
      </dsp:nvSpPr>
      <dsp:spPr>
        <a:xfrm>
          <a:off x="0" y="2224525"/>
          <a:ext cx="4000500" cy="126905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0483" tIns="333248" rIns="31048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Pickup</a:t>
          </a:r>
        </a:p>
        <a:p>
          <a:pPr marL="114300" lvl="1" indent="-114300" algn="l" defTabSz="622300">
            <a:lnSpc>
              <a:spcPct val="90000"/>
            </a:lnSpc>
            <a:spcBef>
              <a:spcPct val="0"/>
            </a:spcBef>
            <a:spcAft>
              <a:spcPct val="15000"/>
            </a:spcAft>
            <a:buChar char="•"/>
          </a:pPr>
          <a:r>
            <a:rPr lang="en-US" sz="1400" kern="1200" dirty="0"/>
            <a:t>To Vmail</a:t>
          </a:r>
        </a:p>
        <a:p>
          <a:pPr marL="114300" lvl="1" indent="-114300" algn="l" defTabSz="622300">
            <a:lnSpc>
              <a:spcPct val="90000"/>
            </a:lnSpc>
            <a:spcBef>
              <a:spcPct val="0"/>
            </a:spcBef>
            <a:spcAft>
              <a:spcPct val="15000"/>
            </a:spcAft>
            <a:buChar char="•"/>
          </a:pPr>
          <a:r>
            <a:rPr lang="en-US" sz="1400" kern="1200" dirty="0"/>
            <a:t>Hold</a:t>
          </a:r>
        </a:p>
        <a:p>
          <a:pPr marL="114300" lvl="1" indent="-114300" algn="l" defTabSz="622300">
            <a:lnSpc>
              <a:spcPct val="90000"/>
            </a:lnSpc>
            <a:spcBef>
              <a:spcPct val="0"/>
            </a:spcBef>
            <a:spcAft>
              <a:spcPct val="15000"/>
            </a:spcAft>
            <a:buChar char="•"/>
          </a:pPr>
          <a:r>
            <a:rPr lang="en-US" sz="1400" kern="1200" dirty="0"/>
            <a:t>More</a:t>
          </a:r>
        </a:p>
      </dsp:txBody>
      <dsp:txXfrm>
        <a:off x="0" y="2224525"/>
        <a:ext cx="4000500" cy="1269059"/>
      </dsp:txXfrm>
    </dsp:sp>
    <dsp:sp modelId="{C2951DDB-1B3B-418E-BD3D-EF0365E391E9}">
      <dsp:nvSpPr>
        <dsp:cNvPr id="0" name=""/>
        <dsp:cNvSpPr/>
      </dsp:nvSpPr>
      <dsp:spPr>
        <a:xfrm>
          <a:off x="203199" y="1963049"/>
          <a:ext cx="2579290" cy="5405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5847" tIns="0" rIns="105847" bIns="0" numCol="1" spcCol="1270" anchor="ctr" anchorCtr="0">
          <a:noAutofit/>
        </a:bodyPr>
        <a:lstStyle/>
        <a:p>
          <a:pPr marL="0" lvl="0" indent="0" algn="l" defTabSz="889000">
            <a:lnSpc>
              <a:spcPct val="90000"/>
            </a:lnSpc>
            <a:spcBef>
              <a:spcPct val="0"/>
            </a:spcBef>
            <a:spcAft>
              <a:spcPct val="35000"/>
            </a:spcAft>
            <a:buNone/>
          </a:pPr>
          <a:r>
            <a:rPr lang="en-US" sz="2000" b="1" kern="1200" dirty="0"/>
            <a:t>During a Call</a:t>
          </a:r>
        </a:p>
      </dsp:txBody>
      <dsp:txXfrm>
        <a:off x="229587" y="1989437"/>
        <a:ext cx="2526514" cy="48778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43109-41D5-4152-9629-9DC5A7715CE8}">
      <dsp:nvSpPr>
        <dsp:cNvPr id="0" name=""/>
        <dsp:cNvSpPr/>
      </dsp:nvSpPr>
      <dsp:spPr>
        <a:xfrm>
          <a:off x="0" y="411178"/>
          <a:ext cx="3516337" cy="9599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2907" tIns="479044" rIns="27290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Press the Home button to access advanced features and settings</a:t>
          </a:r>
        </a:p>
      </dsp:txBody>
      <dsp:txXfrm>
        <a:off x="0" y="411178"/>
        <a:ext cx="3516337" cy="959962"/>
      </dsp:txXfrm>
    </dsp:sp>
    <dsp:sp modelId="{C3DEB3F9-3CDB-4825-8A90-E56BC564DD65}">
      <dsp:nvSpPr>
        <dsp:cNvPr id="0" name=""/>
        <dsp:cNvSpPr/>
      </dsp:nvSpPr>
      <dsp:spPr>
        <a:xfrm>
          <a:off x="175816" y="71698"/>
          <a:ext cx="2461435"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036" tIns="0" rIns="93036" bIns="0" numCol="1" spcCol="1270" anchor="ctr" anchorCtr="0">
          <a:noAutofit/>
        </a:bodyPr>
        <a:lstStyle/>
        <a:p>
          <a:pPr marL="0" lvl="0" indent="0" algn="l" defTabSz="889000">
            <a:lnSpc>
              <a:spcPct val="90000"/>
            </a:lnSpc>
            <a:spcBef>
              <a:spcPct val="0"/>
            </a:spcBef>
            <a:spcAft>
              <a:spcPct val="35000"/>
            </a:spcAft>
            <a:buNone/>
          </a:pPr>
          <a:r>
            <a:rPr lang="en-US" sz="2000" b="1" kern="1200" dirty="0"/>
            <a:t>Home Page</a:t>
          </a:r>
        </a:p>
      </dsp:txBody>
      <dsp:txXfrm>
        <a:off x="208960" y="104842"/>
        <a:ext cx="2395147" cy="612672"/>
      </dsp:txXfrm>
    </dsp:sp>
    <dsp:sp modelId="{B59F42F2-D443-47D1-974D-ADAF30170358}">
      <dsp:nvSpPr>
        <dsp:cNvPr id="0" name=""/>
        <dsp:cNvSpPr/>
      </dsp:nvSpPr>
      <dsp:spPr>
        <a:xfrm>
          <a:off x="0" y="1834821"/>
          <a:ext cx="3516337" cy="1195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2907" tIns="479044" rIns="27290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Missed Call Log</a:t>
          </a:r>
        </a:p>
        <a:p>
          <a:pPr marL="114300" lvl="1" indent="-114300" algn="l" defTabSz="622300">
            <a:lnSpc>
              <a:spcPct val="90000"/>
            </a:lnSpc>
            <a:spcBef>
              <a:spcPct val="0"/>
            </a:spcBef>
            <a:spcAft>
              <a:spcPct val="15000"/>
            </a:spcAft>
            <a:buChar char="•"/>
          </a:pPr>
          <a:r>
            <a:rPr lang="en-US" sz="1400" kern="1200" dirty="0"/>
            <a:t>Outbound Call Log</a:t>
          </a:r>
        </a:p>
        <a:p>
          <a:pPr marL="114300" lvl="1" indent="-114300" algn="l" defTabSz="622300">
            <a:lnSpc>
              <a:spcPct val="90000"/>
            </a:lnSpc>
            <a:spcBef>
              <a:spcPct val="0"/>
            </a:spcBef>
            <a:spcAft>
              <a:spcPct val="15000"/>
            </a:spcAft>
            <a:buChar char="•"/>
          </a:pPr>
          <a:r>
            <a:rPr lang="en-US" sz="1400" kern="1200" dirty="0"/>
            <a:t>Inbound Call Log</a:t>
          </a:r>
        </a:p>
      </dsp:txBody>
      <dsp:txXfrm>
        <a:off x="0" y="1834821"/>
        <a:ext cx="3516337" cy="1195424"/>
      </dsp:txXfrm>
    </dsp:sp>
    <dsp:sp modelId="{63FF45CD-C66D-4875-A7E7-9944BB554668}">
      <dsp:nvSpPr>
        <dsp:cNvPr id="0" name=""/>
        <dsp:cNvSpPr/>
      </dsp:nvSpPr>
      <dsp:spPr>
        <a:xfrm>
          <a:off x="175816" y="1495341"/>
          <a:ext cx="2461435"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036" tIns="0" rIns="93036" bIns="0" numCol="1" spcCol="1270" anchor="ctr" anchorCtr="0">
          <a:noAutofit/>
        </a:bodyPr>
        <a:lstStyle/>
        <a:p>
          <a:pPr marL="0" lvl="0" indent="0" algn="l" defTabSz="889000">
            <a:lnSpc>
              <a:spcPct val="90000"/>
            </a:lnSpc>
            <a:spcBef>
              <a:spcPct val="0"/>
            </a:spcBef>
            <a:spcAft>
              <a:spcPct val="35000"/>
            </a:spcAft>
            <a:buNone/>
          </a:pPr>
          <a:r>
            <a:rPr lang="en-US" sz="2000" b="1" kern="1200" dirty="0"/>
            <a:t>Directories</a:t>
          </a:r>
        </a:p>
      </dsp:txBody>
      <dsp:txXfrm>
        <a:off x="208960" y="1528485"/>
        <a:ext cx="2395147" cy="612672"/>
      </dsp:txXfrm>
    </dsp:sp>
    <dsp:sp modelId="{D4BD0660-3E1A-4A72-B788-DD6870A9833B}">
      <dsp:nvSpPr>
        <dsp:cNvPr id="0" name=""/>
        <dsp:cNvSpPr/>
      </dsp:nvSpPr>
      <dsp:spPr>
        <a:xfrm>
          <a:off x="0" y="3493926"/>
          <a:ext cx="3516337" cy="14127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2907" tIns="479044" rIns="27290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Change ring tones</a:t>
          </a:r>
        </a:p>
        <a:p>
          <a:pPr marL="114300" lvl="1" indent="-114300" algn="l" defTabSz="622300">
            <a:lnSpc>
              <a:spcPct val="90000"/>
            </a:lnSpc>
            <a:spcBef>
              <a:spcPct val="0"/>
            </a:spcBef>
            <a:spcAft>
              <a:spcPct val="15000"/>
            </a:spcAft>
            <a:buChar char="•"/>
          </a:pPr>
          <a:r>
            <a:rPr lang="en-US" sz="1400" kern="1200" dirty="0"/>
            <a:t>Set ringing to silent</a:t>
          </a:r>
        </a:p>
        <a:p>
          <a:pPr marL="114300" lvl="1" indent="-114300" algn="l" defTabSz="622300">
            <a:lnSpc>
              <a:spcPct val="90000"/>
            </a:lnSpc>
            <a:spcBef>
              <a:spcPct val="0"/>
            </a:spcBef>
            <a:spcAft>
              <a:spcPct val="15000"/>
            </a:spcAft>
            <a:buChar char="•"/>
          </a:pPr>
          <a:r>
            <a:rPr lang="en-US" sz="1400" kern="1200" dirty="0"/>
            <a:t>Enable/Disable Call Forwarding</a:t>
          </a:r>
        </a:p>
        <a:p>
          <a:pPr marL="114300" lvl="1" indent="-114300" algn="l" defTabSz="622300">
            <a:lnSpc>
              <a:spcPct val="90000"/>
            </a:lnSpc>
            <a:spcBef>
              <a:spcPct val="0"/>
            </a:spcBef>
            <a:spcAft>
              <a:spcPct val="15000"/>
            </a:spcAft>
            <a:buChar char="•"/>
          </a:pPr>
          <a:r>
            <a:rPr lang="en-US" sz="1400" kern="1200" dirty="0"/>
            <a:t>Enable/Disable DND</a:t>
          </a:r>
        </a:p>
      </dsp:txBody>
      <dsp:txXfrm>
        <a:off x="0" y="3493926"/>
        <a:ext cx="3516337" cy="1412775"/>
      </dsp:txXfrm>
    </dsp:sp>
    <dsp:sp modelId="{F07EFC57-1198-4F31-B359-7980EA46069B}">
      <dsp:nvSpPr>
        <dsp:cNvPr id="0" name=""/>
        <dsp:cNvSpPr/>
      </dsp:nvSpPr>
      <dsp:spPr>
        <a:xfrm>
          <a:off x="175816" y="3154446"/>
          <a:ext cx="2461435"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036" tIns="0" rIns="93036" bIns="0" numCol="1" spcCol="1270" anchor="ctr" anchorCtr="0">
          <a:noAutofit/>
        </a:bodyPr>
        <a:lstStyle/>
        <a:p>
          <a:pPr marL="0" lvl="0" indent="0" algn="l" defTabSz="889000">
            <a:lnSpc>
              <a:spcPct val="90000"/>
            </a:lnSpc>
            <a:spcBef>
              <a:spcPct val="0"/>
            </a:spcBef>
            <a:spcAft>
              <a:spcPct val="35000"/>
            </a:spcAft>
            <a:buNone/>
          </a:pPr>
          <a:r>
            <a:rPr lang="en-US" sz="2000" b="1" kern="1200" dirty="0"/>
            <a:t>Settings</a:t>
          </a:r>
        </a:p>
      </dsp:txBody>
      <dsp:txXfrm>
        <a:off x="208960" y="3187590"/>
        <a:ext cx="2395147" cy="61267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96ABA-CB2F-4CB4-85E0-2BBBC7DF59FE}">
      <dsp:nvSpPr>
        <dsp:cNvPr id="0" name=""/>
        <dsp:cNvSpPr/>
      </dsp:nvSpPr>
      <dsp:spPr>
        <a:xfrm>
          <a:off x="0" y="643451"/>
          <a:ext cx="3685309" cy="14784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0" kern="1200" dirty="0"/>
            <a:t>When dialing </a:t>
          </a:r>
          <a:r>
            <a:rPr lang="en-US" sz="1500" b="0" u="none" kern="1200" dirty="0"/>
            <a:t>extensions, </a:t>
          </a:r>
          <a:r>
            <a:rPr lang="en-US" sz="1500" b="1" u="sng" kern="1200" dirty="0"/>
            <a:t>press #</a:t>
          </a:r>
          <a:r>
            <a:rPr lang="en-US" sz="1500" b="1" u="none" kern="1200" dirty="0"/>
            <a:t> </a:t>
          </a:r>
          <a:r>
            <a:rPr lang="en-US" sz="1500" b="0" kern="1200" dirty="0"/>
            <a:t>after the number to make the call go through more quickly</a:t>
          </a:r>
          <a:endParaRPr lang="en-US" sz="1500" kern="1200" dirty="0"/>
        </a:p>
      </dsp:txBody>
      <dsp:txXfrm>
        <a:off x="43302" y="686753"/>
        <a:ext cx="3598705" cy="139185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CF248-CD09-45C0-BE8D-74000AF05164}">
      <dsp:nvSpPr>
        <dsp:cNvPr id="0" name=""/>
        <dsp:cNvSpPr/>
      </dsp:nvSpPr>
      <dsp:spPr>
        <a:xfrm>
          <a:off x="0" y="333299"/>
          <a:ext cx="4986866" cy="1119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036" tIns="604012" rIns="387036" bIns="92456" numCol="1" spcCol="1270" anchor="t" anchorCtr="0">
          <a:noAutofit/>
        </a:bodyPr>
        <a:lstStyle/>
        <a:p>
          <a:pPr marL="114300" lvl="1" indent="-114300" algn="l" defTabSz="577850">
            <a:lnSpc>
              <a:spcPct val="100000"/>
            </a:lnSpc>
            <a:spcBef>
              <a:spcPct val="0"/>
            </a:spcBef>
            <a:spcAft>
              <a:spcPct val="15000"/>
            </a:spcAft>
            <a:buChar char="•"/>
          </a:pPr>
          <a:r>
            <a:rPr lang="en-US" sz="1300" kern="1200" dirty="0"/>
            <a:t>To place a call on hold, press the </a:t>
          </a:r>
          <a:r>
            <a:rPr lang="en-US" sz="1300" b="1" kern="1200" dirty="0"/>
            <a:t>Hold</a:t>
          </a:r>
          <a:r>
            <a:rPr lang="en-US" sz="1300" kern="1200" dirty="0"/>
            <a:t> soft or hard key</a:t>
          </a:r>
        </a:p>
        <a:p>
          <a:pPr marL="57150" lvl="1" indent="-57150" algn="l" defTabSz="177800">
            <a:lnSpc>
              <a:spcPct val="10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To retrieve the held call, press the </a:t>
          </a:r>
          <a:r>
            <a:rPr lang="en-US" sz="1300" b="1" kern="1200" dirty="0"/>
            <a:t>Resume</a:t>
          </a:r>
          <a:r>
            <a:rPr lang="en-US" sz="1300" kern="1200" dirty="0"/>
            <a:t> soft key</a:t>
          </a:r>
        </a:p>
      </dsp:txBody>
      <dsp:txXfrm>
        <a:off x="0" y="333299"/>
        <a:ext cx="4986866" cy="1119300"/>
      </dsp:txXfrm>
    </dsp:sp>
    <dsp:sp modelId="{308234FD-55A1-4E9A-97A2-63B5EA061FE9}">
      <dsp:nvSpPr>
        <dsp:cNvPr id="0" name=""/>
        <dsp:cNvSpPr/>
      </dsp:nvSpPr>
      <dsp:spPr>
        <a:xfrm>
          <a:off x="232407" y="69216"/>
          <a:ext cx="3490806" cy="57339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1944" tIns="0" rIns="131944" bIns="0" numCol="1" spcCol="1270" anchor="ctr" anchorCtr="0">
          <a:noAutofit/>
        </a:bodyPr>
        <a:lstStyle/>
        <a:p>
          <a:pPr marL="0" lvl="0" indent="0" algn="l" defTabSz="889000">
            <a:lnSpc>
              <a:spcPct val="90000"/>
            </a:lnSpc>
            <a:spcBef>
              <a:spcPct val="0"/>
            </a:spcBef>
            <a:spcAft>
              <a:spcPct val="35000"/>
            </a:spcAft>
            <a:buNone/>
          </a:pPr>
          <a:r>
            <a:rPr lang="en-US" sz="2000" b="1" kern="1200" dirty="0"/>
            <a:t>Hold</a:t>
          </a:r>
        </a:p>
      </dsp:txBody>
      <dsp:txXfrm>
        <a:off x="260398" y="97207"/>
        <a:ext cx="3434824" cy="517414"/>
      </dsp:txXfrm>
    </dsp:sp>
    <dsp:sp modelId="{DC2FFEEA-2D64-4D89-B6A0-0DEBC7CE7FC5}">
      <dsp:nvSpPr>
        <dsp:cNvPr id="0" name=""/>
        <dsp:cNvSpPr/>
      </dsp:nvSpPr>
      <dsp:spPr>
        <a:xfrm>
          <a:off x="0" y="2075499"/>
          <a:ext cx="4986866" cy="18561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036" tIns="604012" rIns="38703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If you are on a call and a second line begins to ring, press the </a:t>
          </a:r>
          <a:r>
            <a:rPr lang="en-US" sz="1300" b="1" kern="1200" dirty="0"/>
            <a:t>Answer</a:t>
          </a:r>
          <a:r>
            <a:rPr lang="en-US" sz="1300" kern="1200" dirty="0"/>
            <a:t> soft key</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This will automatically place your existing call on hold</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You can alternate between callers by selecting the held line key to make your selection, and then pressing the </a:t>
          </a:r>
          <a:r>
            <a:rPr lang="en-US" sz="1300" b="1" kern="1200" dirty="0"/>
            <a:t>Resume</a:t>
          </a:r>
          <a:r>
            <a:rPr lang="en-US" sz="1300" kern="1200" dirty="0"/>
            <a:t> soft key</a:t>
          </a:r>
        </a:p>
      </dsp:txBody>
      <dsp:txXfrm>
        <a:off x="0" y="2075499"/>
        <a:ext cx="4986866" cy="1856110"/>
      </dsp:txXfrm>
    </dsp:sp>
    <dsp:sp modelId="{EF098D25-E310-4632-B483-6C6B6165A318}">
      <dsp:nvSpPr>
        <dsp:cNvPr id="0" name=""/>
        <dsp:cNvSpPr/>
      </dsp:nvSpPr>
      <dsp:spPr>
        <a:xfrm>
          <a:off x="207009" y="1763569"/>
          <a:ext cx="3490806" cy="61528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1944" tIns="0" rIns="131944" bIns="0" numCol="1" spcCol="1270" anchor="ctr" anchorCtr="0">
          <a:noAutofit/>
        </a:bodyPr>
        <a:lstStyle/>
        <a:p>
          <a:pPr marL="0" lvl="0" indent="0" algn="l" defTabSz="889000">
            <a:lnSpc>
              <a:spcPct val="90000"/>
            </a:lnSpc>
            <a:spcBef>
              <a:spcPct val="0"/>
            </a:spcBef>
            <a:spcAft>
              <a:spcPct val="35000"/>
            </a:spcAft>
            <a:buNone/>
          </a:pPr>
          <a:r>
            <a:rPr lang="en-US" sz="2000" b="1" kern="1200" dirty="0"/>
            <a:t>Auto-Hold</a:t>
          </a:r>
        </a:p>
      </dsp:txBody>
      <dsp:txXfrm>
        <a:off x="237045" y="1793605"/>
        <a:ext cx="3430734" cy="55520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40783-3BCC-4AC1-BA9C-20202D2092B8}">
      <dsp:nvSpPr>
        <dsp:cNvPr id="0" name=""/>
        <dsp:cNvSpPr/>
      </dsp:nvSpPr>
      <dsp:spPr>
        <a:xfrm>
          <a:off x="0" y="598609"/>
          <a:ext cx="4902201" cy="227958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0465" tIns="437388" rIns="380465" bIns="92456" numCol="1" spcCol="1270" anchor="t" anchorCtr="0">
          <a:noAutofit/>
        </a:bodyPr>
        <a:lstStyle/>
        <a:p>
          <a:pPr marL="114300" lvl="1" indent="-114300" algn="l" defTabSz="577850">
            <a:lnSpc>
              <a:spcPct val="90000"/>
            </a:lnSpc>
            <a:spcBef>
              <a:spcPct val="0"/>
            </a:spcBef>
            <a:spcAft>
              <a:spcPct val="15000"/>
            </a:spcAft>
            <a:buChar char="•"/>
          </a:pPr>
          <a:r>
            <a:rPr lang="en-US" sz="1300" u="sng" kern="1200" dirty="0"/>
            <a:t>Announced Transfer</a:t>
          </a:r>
          <a:r>
            <a:rPr lang="en-US" sz="1300" kern="1200" dirty="0"/>
            <a:t>: While on a call, press the </a:t>
          </a:r>
          <a:r>
            <a:rPr lang="en-US" sz="1300" b="1" kern="1200" dirty="0"/>
            <a:t>Transfer</a:t>
          </a:r>
          <a:r>
            <a:rPr lang="en-US" sz="1300" kern="1200" dirty="0"/>
            <a:t> soft or hard key</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Dial the extension or the external number that you’d like to transfer to</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You can privately announce the caller to the receiving party, then press </a:t>
          </a:r>
          <a:r>
            <a:rPr lang="en-US" sz="1300" b="1" kern="1200" dirty="0"/>
            <a:t>Transfer</a:t>
          </a:r>
          <a:r>
            <a:rPr lang="en-US" sz="1300" kern="1200" dirty="0"/>
            <a:t> again to complete</a:t>
          </a:r>
          <a:endParaRPr lang="en-US" sz="1300" i="1" kern="1200" dirty="0"/>
        </a:p>
        <a:p>
          <a:pPr marL="57150" lvl="1" indent="-57150" algn="l" defTabSz="177800">
            <a:lnSpc>
              <a:spcPct val="90000"/>
            </a:lnSpc>
            <a:spcBef>
              <a:spcPct val="0"/>
            </a:spcBef>
            <a:spcAft>
              <a:spcPct val="15000"/>
            </a:spcAft>
            <a:buChar char="•"/>
          </a:pPr>
          <a:endParaRPr lang="en-US" sz="400" i="1" kern="1200" dirty="0"/>
        </a:p>
        <a:p>
          <a:pPr marL="114300" lvl="1" indent="-114300" algn="l" defTabSz="577850">
            <a:lnSpc>
              <a:spcPct val="90000"/>
            </a:lnSpc>
            <a:spcBef>
              <a:spcPct val="0"/>
            </a:spcBef>
            <a:spcAft>
              <a:spcPct val="15000"/>
            </a:spcAft>
            <a:buChar char="•"/>
          </a:pPr>
          <a:r>
            <a:rPr lang="en-US" sz="1300" u="sng" kern="1200" dirty="0"/>
            <a:t>Blind Transfer</a:t>
          </a:r>
          <a:r>
            <a:rPr lang="en-US" sz="1300" u="none" kern="1200" dirty="0"/>
            <a:t>: </a:t>
          </a:r>
          <a:r>
            <a:rPr lang="en-US" sz="1300" kern="1200" dirty="0"/>
            <a:t>If you choose </a:t>
          </a:r>
          <a:r>
            <a:rPr lang="en-US" sz="1300" b="0" u="sng" kern="1200" dirty="0"/>
            <a:t>not</a:t>
          </a:r>
          <a:r>
            <a:rPr lang="en-US" sz="1300" kern="1200" dirty="0"/>
            <a:t> to announce the transfer, simply press </a:t>
          </a:r>
          <a:r>
            <a:rPr lang="en-US" sz="1300" b="1" kern="1200" dirty="0"/>
            <a:t>Transfer</a:t>
          </a:r>
          <a:r>
            <a:rPr lang="en-US" sz="1300" kern="1200" dirty="0"/>
            <a:t> again as soon as you’ve entered the extension or external number</a:t>
          </a:r>
          <a:endParaRPr lang="en-US" sz="1300" u="none" kern="1200" dirty="0"/>
        </a:p>
      </dsp:txBody>
      <dsp:txXfrm>
        <a:off x="0" y="598609"/>
        <a:ext cx="4902201" cy="2279581"/>
      </dsp:txXfrm>
    </dsp:sp>
    <dsp:sp modelId="{476CFD9F-FED1-4E38-9DA2-73046F30DF71}">
      <dsp:nvSpPr>
        <dsp:cNvPr id="0" name=""/>
        <dsp:cNvSpPr/>
      </dsp:nvSpPr>
      <dsp:spPr>
        <a:xfrm>
          <a:off x="158414" y="0"/>
          <a:ext cx="3431540" cy="84753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704" tIns="0" rIns="129704" bIns="0" numCol="1" spcCol="1270" anchor="ctr" anchorCtr="0">
          <a:noAutofit/>
        </a:bodyPr>
        <a:lstStyle/>
        <a:p>
          <a:pPr marL="0" lvl="0" indent="0" algn="l" defTabSz="889000">
            <a:lnSpc>
              <a:spcPct val="90000"/>
            </a:lnSpc>
            <a:spcBef>
              <a:spcPct val="0"/>
            </a:spcBef>
            <a:spcAft>
              <a:spcPct val="35000"/>
            </a:spcAft>
            <a:buNone/>
          </a:pPr>
          <a:r>
            <a:rPr lang="en-US" sz="2000" b="1" kern="1200" dirty="0"/>
            <a:t>Transfer:</a:t>
          </a:r>
        </a:p>
        <a:p>
          <a:pPr marL="0" lvl="0" indent="0" algn="l" defTabSz="889000">
            <a:lnSpc>
              <a:spcPct val="90000"/>
            </a:lnSpc>
            <a:spcBef>
              <a:spcPct val="0"/>
            </a:spcBef>
            <a:spcAft>
              <a:spcPct val="35000"/>
            </a:spcAft>
            <a:buNone/>
          </a:pPr>
          <a:r>
            <a:rPr lang="en-US" sz="2000" b="1" kern="1200" dirty="0"/>
            <a:t> Announced and Blind</a:t>
          </a:r>
        </a:p>
      </dsp:txBody>
      <dsp:txXfrm>
        <a:off x="199787" y="41373"/>
        <a:ext cx="3348794" cy="764785"/>
      </dsp:txXfrm>
    </dsp:sp>
    <dsp:sp modelId="{3282B5AC-166D-4EBC-8008-005B2A078512}">
      <dsp:nvSpPr>
        <dsp:cNvPr id="0" name=""/>
        <dsp:cNvSpPr/>
      </dsp:nvSpPr>
      <dsp:spPr>
        <a:xfrm>
          <a:off x="0" y="3354531"/>
          <a:ext cx="4902201" cy="97242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0465" tIns="437388" rIns="38046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You can press the </a:t>
          </a:r>
          <a:r>
            <a:rPr lang="en-US" sz="1300" b="1" kern="1200" dirty="0"/>
            <a:t>Cancel</a:t>
          </a:r>
          <a:r>
            <a:rPr lang="en-US" sz="1300" kern="1200" dirty="0"/>
            <a:t> soft key at any time to return to the original caller.</a:t>
          </a:r>
        </a:p>
      </dsp:txBody>
      <dsp:txXfrm>
        <a:off x="0" y="3354531"/>
        <a:ext cx="4902201" cy="972427"/>
      </dsp:txXfrm>
    </dsp:sp>
    <dsp:sp modelId="{EA9C9F19-8626-43B5-A041-29D54907E5A4}">
      <dsp:nvSpPr>
        <dsp:cNvPr id="0" name=""/>
        <dsp:cNvSpPr/>
      </dsp:nvSpPr>
      <dsp:spPr>
        <a:xfrm>
          <a:off x="160444" y="3001141"/>
          <a:ext cx="3431540" cy="60897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704" tIns="0" rIns="129704" bIns="0" numCol="1" spcCol="1270" anchor="ctr" anchorCtr="0">
          <a:noAutofit/>
        </a:bodyPr>
        <a:lstStyle/>
        <a:p>
          <a:pPr marL="0" lvl="0" indent="0" algn="l" defTabSz="889000">
            <a:lnSpc>
              <a:spcPct val="90000"/>
            </a:lnSpc>
            <a:spcBef>
              <a:spcPct val="0"/>
            </a:spcBef>
            <a:spcAft>
              <a:spcPct val="35000"/>
            </a:spcAft>
            <a:buNone/>
          </a:pPr>
          <a:r>
            <a:rPr lang="en-US" sz="2000" b="1" kern="1200" dirty="0"/>
            <a:t>Cancel Transfer</a:t>
          </a:r>
        </a:p>
      </dsp:txBody>
      <dsp:txXfrm>
        <a:off x="190172" y="3030869"/>
        <a:ext cx="3372084" cy="54951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F38A3-C20A-4A64-9569-048C7F555641}">
      <dsp:nvSpPr>
        <dsp:cNvPr id="0" name=""/>
        <dsp:cNvSpPr/>
      </dsp:nvSpPr>
      <dsp:spPr>
        <a:xfrm>
          <a:off x="0" y="317338"/>
          <a:ext cx="4587767" cy="2009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6062" tIns="479044" rIns="35606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While on a call, press the </a:t>
          </a:r>
          <a:r>
            <a:rPr lang="en-US" sz="1300" b="1" kern="1200" dirty="0"/>
            <a:t>ToVmail</a:t>
          </a:r>
          <a:r>
            <a:rPr lang="en-US" sz="1300" kern="1200" dirty="0"/>
            <a:t> soft key</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Dial the extension and press the </a:t>
          </a:r>
          <a:r>
            <a:rPr lang="en-US" sz="1300" b="1" kern="1200" dirty="0"/>
            <a:t>Enter</a:t>
          </a:r>
          <a:r>
            <a:rPr lang="en-US" sz="1300" kern="1200" dirty="0"/>
            <a:t> soft key</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The caller is immediately transferred to the employee’s mailbox</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i="1" kern="1200" dirty="0"/>
            <a:t>Note that the caller </a:t>
          </a:r>
          <a:r>
            <a:rPr lang="en-US" sz="1300" i="1" u="sng" kern="1200" dirty="0"/>
            <a:t>will be able to hear you</a:t>
          </a:r>
          <a:r>
            <a:rPr lang="en-US" sz="1300" i="1" u="none" kern="1200" dirty="0"/>
            <a:t> until</a:t>
          </a:r>
          <a:r>
            <a:rPr lang="en-US" sz="1300" i="1" kern="1200" dirty="0"/>
            <a:t> you press the </a:t>
          </a:r>
          <a:r>
            <a:rPr lang="en-US" sz="1300" b="1" i="1" kern="1200" dirty="0"/>
            <a:t>Enter</a:t>
          </a:r>
          <a:r>
            <a:rPr lang="en-US" sz="1300" i="1" kern="1200" dirty="0"/>
            <a:t> soft key</a:t>
          </a:r>
        </a:p>
        <a:p>
          <a:pPr marL="114300" lvl="1" indent="-114300" algn="l" defTabSz="577850">
            <a:lnSpc>
              <a:spcPct val="90000"/>
            </a:lnSpc>
            <a:spcBef>
              <a:spcPct val="0"/>
            </a:spcBef>
            <a:spcAft>
              <a:spcPct val="15000"/>
            </a:spcAft>
            <a:buChar char="•"/>
          </a:pPr>
          <a:endParaRPr lang="en-US" sz="1300" i="1" kern="1200" dirty="0"/>
        </a:p>
      </dsp:txBody>
      <dsp:txXfrm>
        <a:off x="0" y="317338"/>
        <a:ext cx="4587767" cy="2009700"/>
      </dsp:txXfrm>
    </dsp:sp>
    <dsp:sp modelId="{7FC44EF0-EF08-4576-B362-EE602B53072D}">
      <dsp:nvSpPr>
        <dsp:cNvPr id="0" name=""/>
        <dsp:cNvSpPr/>
      </dsp:nvSpPr>
      <dsp:spPr>
        <a:xfrm>
          <a:off x="314053" y="9"/>
          <a:ext cx="3211436" cy="6677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385" tIns="0" rIns="121385" bIns="0" numCol="1" spcCol="1270" anchor="ctr" anchorCtr="0">
          <a:noAutofit/>
        </a:bodyPr>
        <a:lstStyle/>
        <a:p>
          <a:pPr marL="0" lvl="0" indent="0" algn="l" defTabSz="889000">
            <a:lnSpc>
              <a:spcPct val="90000"/>
            </a:lnSpc>
            <a:spcBef>
              <a:spcPct val="0"/>
            </a:spcBef>
            <a:spcAft>
              <a:spcPct val="35000"/>
            </a:spcAft>
            <a:buNone/>
          </a:pPr>
          <a:r>
            <a:rPr lang="en-US" sz="2000" b="1" kern="1200" dirty="0"/>
            <a:t>To Voicemail</a:t>
          </a:r>
        </a:p>
      </dsp:txBody>
      <dsp:txXfrm>
        <a:off x="346649" y="32605"/>
        <a:ext cx="3146244" cy="602536"/>
      </dsp:txXfrm>
    </dsp:sp>
    <dsp:sp modelId="{9A349DE6-1BAA-4DA5-99D4-70078D3725CC}">
      <dsp:nvSpPr>
        <dsp:cNvPr id="0" name=""/>
        <dsp:cNvSpPr/>
      </dsp:nvSpPr>
      <dsp:spPr>
        <a:xfrm>
          <a:off x="0" y="2756431"/>
          <a:ext cx="4587767" cy="122301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6062" tIns="479044" rIns="35606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You can press the </a:t>
          </a:r>
          <a:r>
            <a:rPr lang="en-US" sz="1300" b="1" kern="1200" dirty="0"/>
            <a:t>Cancel</a:t>
          </a:r>
          <a:r>
            <a:rPr lang="en-US" sz="1300" kern="1200" dirty="0"/>
            <a:t> soft key </a:t>
          </a:r>
          <a:r>
            <a:rPr lang="en-US" sz="1300" u="sng" kern="1200" dirty="0"/>
            <a:t>before you press Enter</a:t>
          </a:r>
          <a:r>
            <a:rPr lang="en-US" sz="1300" kern="1200" dirty="0"/>
            <a:t> to return to the original caller.</a:t>
          </a:r>
        </a:p>
      </dsp:txBody>
      <dsp:txXfrm>
        <a:off x="0" y="2756431"/>
        <a:ext cx="4587767" cy="1223014"/>
      </dsp:txXfrm>
    </dsp:sp>
    <dsp:sp modelId="{E06B00AA-CED7-42BC-9E33-9EB9A2812E2A}">
      <dsp:nvSpPr>
        <dsp:cNvPr id="0" name=""/>
        <dsp:cNvSpPr/>
      </dsp:nvSpPr>
      <dsp:spPr>
        <a:xfrm>
          <a:off x="288653" y="2443840"/>
          <a:ext cx="3211436" cy="66619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385" tIns="0" rIns="121385" bIns="0" numCol="1" spcCol="1270" anchor="ctr" anchorCtr="0">
          <a:noAutofit/>
        </a:bodyPr>
        <a:lstStyle/>
        <a:p>
          <a:pPr marL="0" lvl="0" indent="0" algn="l" defTabSz="889000">
            <a:lnSpc>
              <a:spcPct val="90000"/>
            </a:lnSpc>
            <a:spcBef>
              <a:spcPct val="0"/>
            </a:spcBef>
            <a:spcAft>
              <a:spcPct val="35000"/>
            </a:spcAft>
            <a:buNone/>
          </a:pPr>
          <a:r>
            <a:rPr lang="en-US" sz="2000" b="1" kern="1200" dirty="0"/>
            <a:t>Cancel</a:t>
          </a:r>
        </a:p>
      </dsp:txBody>
      <dsp:txXfrm>
        <a:off x="321174" y="2476361"/>
        <a:ext cx="3146394" cy="60115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0223C-07E3-4268-968B-76E8F288793C}">
      <dsp:nvSpPr>
        <dsp:cNvPr id="0" name=""/>
        <dsp:cNvSpPr/>
      </dsp:nvSpPr>
      <dsp:spPr>
        <a:xfrm>
          <a:off x="0" y="362606"/>
          <a:ext cx="4824248" cy="218573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4415" tIns="416560" rIns="37441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While you’re on a call press the </a:t>
          </a:r>
          <a:r>
            <a:rPr lang="en-US" sz="1300" b="1" kern="1200" dirty="0" err="1"/>
            <a:t>Confrnc</a:t>
          </a:r>
          <a:r>
            <a:rPr lang="en-US" sz="1300" b="1" kern="1200" dirty="0"/>
            <a:t> </a:t>
          </a:r>
          <a:r>
            <a:rPr lang="en-US" sz="1300" b="0" kern="1200" dirty="0"/>
            <a:t>soft key</a:t>
          </a:r>
          <a:endParaRPr lang="en-US" sz="1300" b="1" kern="1200" dirty="0"/>
        </a:p>
        <a:p>
          <a:pPr marL="57150" lvl="1" indent="-57150" algn="l" defTabSz="177800">
            <a:lnSpc>
              <a:spcPct val="90000"/>
            </a:lnSpc>
            <a:spcBef>
              <a:spcPct val="0"/>
            </a:spcBef>
            <a:spcAft>
              <a:spcPct val="15000"/>
            </a:spcAft>
            <a:buChar char="•"/>
          </a:pPr>
          <a:endParaRPr lang="en-US" sz="400" b="1" kern="1200" dirty="0"/>
        </a:p>
        <a:p>
          <a:pPr marL="114300" lvl="1" indent="-114300" algn="l" defTabSz="577850">
            <a:lnSpc>
              <a:spcPct val="90000"/>
            </a:lnSpc>
            <a:spcBef>
              <a:spcPct val="0"/>
            </a:spcBef>
            <a:spcAft>
              <a:spcPct val="15000"/>
            </a:spcAft>
            <a:buChar char="•"/>
          </a:pPr>
          <a:r>
            <a:rPr lang="en-US" sz="1300" kern="1200" dirty="0"/>
            <a:t>Dial the extension or telephone number you wish to add</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After you announce the call, press </a:t>
          </a:r>
          <a:r>
            <a:rPr lang="en-US" sz="1300" b="1" kern="1200" dirty="0" err="1"/>
            <a:t>Confrnc</a:t>
          </a:r>
          <a:r>
            <a:rPr lang="en-US" sz="1300" b="1" kern="1200" dirty="0"/>
            <a:t> </a:t>
          </a:r>
          <a:r>
            <a:rPr lang="en-US" sz="1300" kern="1200" dirty="0"/>
            <a:t>again and everyone is connected</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You can repeat these steps to conference up to 15 individuals including yourself, service permitting</a:t>
          </a:r>
        </a:p>
      </dsp:txBody>
      <dsp:txXfrm>
        <a:off x="0" y="362606"/>
        <a:ext cx="4824248" cy="2185735"/>
      </dsp:txXfrm>
    </dsp:sp>
    <dsp:sp modelId="{E6BE4EA3-93EE-4947-B88B-42C4E2EC0B69}">
      <dsp:nvSpPr>
        <dsp:cNvPr id="0" name=""/>
        <dsp:cNvSpPr/>
      </dsp:nvSpPr>
      <dsp:spPr>
        <a:xfrm>
          <a:off x="241214" y="35919"/>
          <a:ext cx="3376973" cy="6671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642" tIns="0" rIns="127642" bIns="0" numCol="1" spcCol="1270" anchor="ctr" anchorCtr="0">
          <a:noAutofit/>
        </a:bodyPr>
        <a:lstStyle/>
        <a:p>
          <a:pPr marL="0" lvl="0" indent="0" algn="l" defTabSz="889000">
            <a:lnSpc>
              <a:spcPct val="90000"/>
            </a:lnSpc>
            <a:spcBef>
              <a:spcPct val="0"/>
            </a:spcBef>
            <a:spcAft>
              <a:spcPct val="35000"/>
            </a:spcAft>
            <a:buNone/>
          </a:pPr>
          <a:r>
            <a:rPr lang="en-US" sz="2000" b="1" kern="1200" dirty="0"/>
            <a:t>Conference</a:t>
          </a:r>
        </a:p>
      </dsp:txBody>
      <dsp:txXfrm>
        <a:off x="273783" y="68488"/>
        <a:ext cx="3311835" cy="602042"/>
      </dsp:txXfrm>
    </dsp:sp>
    <dsp:sp modelId="{9160FD05-4A41-4D51-A09F-8A74DA20D9A8}">
      <dsp:nvSpPr>
        <dsp:cNvPr id="0" name=""/>
        <dsp:cNvSpPr/>
      </dsp:nvSpPr>
      <dsp:spPr>
        <a:xfrm>
          <a:off x="0" y="3066581"/>
          <a:ext cx="4824248" cy="102728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4415" tIns="416560" rIns="37441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If a party doesn’t answer or can’t join the conference, press </a:t>
          </a:r>
          <a:r>
            <a:rPr lang="en-US" sz="1300" b="1" kern="1200" dirty="0"/>
            <a:t>Cancel</a:t>
          </a:r>
          <a:r>
            <a:rPr lang="en-US" sz="1300" kern="1200" dirty="0"/>
            <a:t> to return to the original members the call</a:t>
          </a:r>
        </a:p>
      </dsp:txBody>
      <dsp:txXfrm>
        <a:off x="0" y="3066581"/>
        <a:ext cx="4824248" cy="1027281"/>
      </dsp:txXfrm>
    </dsp:sp>
    <dsp:sp modelId="{08818BDD-2B72-45EB-8684-5469739F7457}">
      <dsp:nvSpPr>
        <dsp:cNvPr id="0" name=""/>
        <dsp:cNvSpPr/>
      </dsp:nvSpPr>
      <dsp:spPr>
        <a:xfrm>
          <a:off x="249678" y="2681329"/>
          <a:ext cx="3376973" cy="6062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642" tIns="0" rIns="127642" bIns="0" numCol="1" spcCol="1270" anchor="ctr" anchorCtr="0">
          <a:noAutofit/>
        </a:bodyPr>
        <a:lstStyle/>
        <a:p>
          <a:pPr marL="0" lvl="0" indent="0" algn="l" defTabSz="889000">
            <a:lnSpc>
              <a:spcPct val="90000"/>
            </a:lnSpc>
            <a:spcBef>
              <a:spcPct val="0"/>
            </a:spcBef>
            <a:spcAft>
              <a:spcPct val="35000"/>
            </a:spcAft>
            <a:buNone/>
          </a:pPr>
          <a:r>
            <a:rPr lang="en-US" sz="2000" b="1" kern="1200" dirty="0"/>
            <a:t>Cancel Conference</a:t>
          </a:r>
        </a:p>
      </dsp:txBody>
      <dsp:txXfrm>
        <a:off x="279275" y="2710926"/>
        <a:ext cx="3317779" cy="54709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16CA9-4D30-42E5-812D-CA61A117EDF6}">
      <dsp:nvSpPr>
        <dsp:cNvPr id="0" name=""/>
        <dsp:cNvSpPr/>
      </dsp:nvSpPr>
      <dsp:spPr>
        <a:xfrm>
          <a:off x="0" y="426709"/>
          <a:ext cx="4997669" cy="13626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875" tIns="458216" rIns="38787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Press the </a:t>
          </a:r>
          <a:r>
            <a:rPr lang="en-US" sz="1300" b="1" kern="1200" dirty="0"/>
            <a:t>DND</a:t>
          </a:r>
          <a:r>
            <a:rPr lang="en-US" sz="1300" kern="1200" dirty="0"/>
            <a:t> soft key</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This will place a </a:t>
          </a:r>
          <a:r>
            <a:rPr lang="en-US" sz="1300" b="1" kern="1200" dirty="0">
              <a:solidFill>
                <a:srgbClr val="FF0000"/>
              </a:solidFill>
            </a:rPr>
            <a:t>red</a:t>
          </a:r>
          <a:r>
            <a:rPr lang="en-US" sz="1300" kern="1200" dirty="0"/>
            <a:t> icon next to your line button as a reminder that your phone is in Do Not Disturb</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Callers will now go directly to voicemail</a:t>
          </a:r>
        </a:p>
      </dsp:txBody>
      <dsp:txXfrm>
        <a:off x="0" y="426709"/>
        <a:ext cx="4997669" cy="1362662"/>
      </dsp:txXfrm>
    </dsp:sp>
    <dsp:sp modelId="{131D1DA8-A563-4162-85C7-C93FF0A945B4}">
      <dsp:nvSpPr>
        <dsp:cNvPr id="0" name=""/>
        <dsp:cNvSpPr/>
      </dsp:nvSpPr>
      <dsp:spPr>
        <a:xfrm>
          <a:off x="275281" y="27444"/>
          <a:ext cx="3498369" cy="60632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2230" tIns="0" rIns="132230" bIns="0" numCol="1" spcCol="1270" anchor="ctr" anchorCtr="0">
          <a:noAutofit/>
        </a:bodyPr>
        <a:lstStyle/>
        <a:p>
          <a:pPr marL="0" lvl="0" indent="0" algn="l" defTabSz="889000">
            <a:lnSpc>
              <a:spcPct val="90000"/>
            </a:lnSpc>
            <a:spcBef>
              <a:spcPct val="0"/>
            </a:spcBef>
            <a:spcAft>
              <a:spcPct val="35000"/>
            </a:spcAft>
            <a:buNone/>
          </a:pPr>
          <a:r>
            <a:rPr lang="en-US" sz="2000" b="1" kern="1200" dirty="0"/>
            <a:t>Enable</a:t>
          </a:r>
        </a:p>
      </dsp:txBody>
      <dsp:txXfrm>
        <a:off x="304879" y="57042"/>
        <a:ext cx="3439173" cy="547130"/>
      </dsp:txXfrm>
    </dsp:sp>
    <dsp:sp modelId="{9A063795-8C0B-4F7E-9AB7-86BB93F008B0}">
      <dsp:nvSpPr>
        <dsp:cNvPr id="0" name=""/>
        <dsp:cNvSpPr/>
      </dsp:nvSpPr>
      <dsp:spPr>
        <a:xfrm>
          <a:off x="0" y="2398107"/>
          <a:ext cx="4997669" cy="112583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875" tIns="458216" rIns="38787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Press the </a:t>
          </a:r>
          <a:r>
            <a:rPr lang="en-US" sz="1300" b="1" kern="1200" dirty="0"/>
            <a:t>DND</a:t>
          </a:r>
          <a:r>
            <a:rPr lang="en-US" sz="1300" kern="1200" dirty="0"/>
            <a:t> soft key, again</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The red icon will be removed, and calls will begin ringing normally</a:t>
          </a:r>
        </a:p>
      </dsp:txBody>
      <dsp:txXfrm>
        <a:off x="0" y="2398107"/>
        <a:ext cx="4997669" cy="1125836"/>
      </dsp:txXfrm>
    </dsp:sp>
    <dsp:sp modelId="{2D4B9EF8-E352-4543-8D58-E5BD556732C8}">
      <dsp:nvSpPr>
        <dsp:cNvPr id="0" name=""/>
        <dsp:cNvSpPr/>
      </dsp:nvSpPr>
      <dsp:spPr>
        <a:xfrm>
          <a:off x="190616" y="2106894"/>
          <a:ext cx="3498369" cy="5929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2230" tIns="0" rIns="132230" bIns="0" numCol="1" spcCol="1270" anchor="ctr" anchorCtr="0">
          <a:noAutofit/>
        </a:bodyPr>
        <a:lstStyle/>
        <a:p>
          <a:pPr marL="0" lvl="0" indent="0" algn="l" defTabSz="889000">
            <a:lnSpc>
              <a:spcPct val="90000"/>
            </a:lnSpc>
            <a:spcBef>
              <a:spcPct val="0"/>
            </a:spcBef>
            <a:spcAft>
              <a:spcPct val="35000"/>
            </a:spcAft>
            <a:buNone/>
          </a:pPr>
          <a:r>
            <a:rPr lang="en-US" sz="2000" b="1" kern="1200" dirty="0"/>
            <a:t>Disable</a:t>
          </a:r>
        </a:p>
      </dsp:txBody>
      <dsp:txXfrm>
        <a:off x="219563" y="2135841"/>
        <a:ext cx="3440475" cy="53509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CAC82-2557-463A-AA2E-B9B10842337F}">
      <dsp:nvSpPr>
        <dsp:cNvPr id="0" name=""/>
        <dsp:cNvSpPr/>
      </dsp:nvSpPr>
      <dsp:spPr>
        <a:xfrm>
          <a:off x="0" y="462483"/>
          <a:ext cx="4698125" cy="11636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627" tIns="312420" rIns="364627" bIns="92456"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b="0" kern="1200" dirty="0"/>
            <a:t>Call Logs</a:t>
          </a:r>
          <a:r>
            <a:rPr lang="en-US" sz="1300" kern="1200" dirty="0"/>
            <a:t> can be accessed by pressing the </a:t>
          </a:r>
          <a:r>
            <a:rPr lang="en-US" sz="1300" b="1" u="none" kern="1200" dirty="0"/>
            <a:t>Callers</a:t>
          </a:r>
          <a:r>
            <a:rPr lang="en-US" sz="1300" kern="1200" dirty="0"/>
            <a:t> soft key or by selecting </a:t>
          </a:r>
          <a:r>
            <a:rPr lang="en-US" sz="1300" b="1" u="none" kern="1200" dirty="0"/>
            <a:t>Directories</a:t>
          </a:r>
          <a:r>
            <a:rPr lang="en-US" sz="1300" kern="1200" dirty="0"/>
            <a:t> from the Home screen.</a:t>
          </a:r>
        </a:p>
      </dsp:txBody>
      <dsp:txXfrm>
        <a:off x="0" y="462483"/>
        <a:ext cx="4698125" cy="1163656"/>
      </dsp:txXfrm>
    </dsp:sp>
    <dsp:sp modelId="{E6F54F9A-6108-4593-A652-D5DD665C7EE7}">
      <dsp:nvSpPr>
        <dsp:cNvPr id="0" name=""/>
        <dsp:cNvSpPr/>
      </dsp:nvSpPr>
      <dsp:spPr>
        <a:xfrm>
          <a:off x="217974" y="133623"/>
          <a:ext cx="3288687" cy="67857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305" tIns="0" rIns="124305" bIns="0" numCol="1" spcCol="1270" anchor="ctr" anchorCtr="0">
          <a:noAutofit/>
        </a:bodyPr>
        <a:lstStyle/>
        <a:p>
          <a:pPr marL="0" lvl="0" indent="0" algn="l" defTabSz="889000">
            <a:lnSpc>
              <a:spcPct val="90000"/>
            </a:lnSpc>
            <a:spcBef>
              <a:spcPct val="0"/>
            </a:spcBef>
            <a:spcAft>
              <a:spcPct val="35000"/>
            </a:spcAft>
            <a:buNone/>
          </a:pPr>
          <a:r>
            <a:rPr lang="en-US" sz="2000" b="1" kern="1200" dirty="0"/>
            <a:t>Call Logs</a:t>
          </a:r>
        </a:p>
      </dsp:txBody>
      <dsp:txXfrm>
        <a:off x="251099" y="166748"/>
        <a:ext cx="3222437" cy="612322"/>
      </dsp:txXfrm>
    </dsp:sp>
    <dsp:sp modelId="{FDB66D2D-5E91-41F0-91E1-7A2712A0780F}">
      <dsp:nvSpPr>
        <dsp:cNvPr id="0" name=""/>
        <dsp:cNvSpPr/>
      </dsp:nvSpPr>
      <dsp:spPr>
        <a:xfrm>
          <a:off x="0" y="2142068"/>
          <a:ext cx="4698125" cy="58494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627" tIns="312420" rIns="3646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Incoming calls to your phone that you did not answer</a:t>
          </a:r>
        </a:p>
      </dsp:txBody>
      <dsp:txXfrm>
        <a:off x="0" y="2142068"/>
        <a:ext cx="4698125" cy="584946"/>
      </dsp:txXfrm>
    </dsp:sp>
    <dsp:sp modelId="{2A085B46-9FBC-4F3C-B344-6603B8D0A9B4}">
      <dsp:nvSpPr>
        <dsp:cNvPr id="0" name=""/>
        <dsp:cNvSpPr/>
      </dsp:nvSpPr>
      <dsp:spPr>
        <a:xfrm>
          <a:off x="150241" y="1689488"/>
          <a:ext cx="3288687" cy="61960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305" tIns="0" rIns="124305" bIns="0" numCol="1" spcCol="1270" anchor="ctr" anchorCtr="0">
          <a:noAutofit/>
        </a:bodyPr>
        <a:lstStyle/>
        <a:p>
          <a:pPr marL="0" lvl="0" indent="0" algn="l" defTabSz="889000">
            <a:lnSpc>
              <a:spcPct val="90000"/>
            </a:lnSpc>
            <a:spcBef>
              <a:spcPct val="0"/>
            </a:spcBef>
            <a:spcAft>
              <a:spcPct val="35000"/>
            </a:spcAft>
            <a:buNone/>
          </a:pPr>
          <a:r>
            <a:rPr lang="en-US" sz="2000" b="1" kern="1200" dirty="0"/>
            <a:t>Missed Calls</a:t>
          </a:r>
        </a:p>
      </dsp:txBody>
      <dsp:txXfrm>
        <a:off x="180488" y="1719735"/>
        <a:ext cx="3228193" cy="559114"/>
      </dsp:txXfrm>
    </dsp:sp>
    <dsp:sp modelId="{65440904-E45E-405A-93E6-4E5396EE65C7}">
      <dsp:nvSpPr>
        <dsp:cNvPr id="0" name=""/>
        <dsp:cNvSpPr/>
      </dsp:nvSpPr>
      <dsp:spPr>
        <a:xfrm>
          <a:off x="0" y="3230688"/>
          <a:ext cx="4698125" cy="65511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627" tIns="312420" rIns="3646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Incoming calls to your phone that you did answer</a:t>
          </a:r>
        </a:p>
      </dsp:txBody>
      <dsp:txXfrm>
        <a:off x="0" y="3230688"/>
        <a:ext cx="4698125" cy="655119"/>
      </dsp:txXfrm>
    </dsp:sp>
    <dsp:sp modelId="{48017B02-29C6-4C76-B5DF-A59C1ED78392}">
      <dsp:nvSpPr>
        <dsp:cNvPr id="0" name=""/>
        <dsp:cNvSpPr/>
      </dsp:nvSpPr>
      <dsp:spPr>
        <a:xfrm>
          <a:off x="141772" y="2816520"/>
          <a:ext cx="3288687" cy="63583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305" tIns="0" rIns="124305" bIns="0" numCol="1" spcCol="1270" anchor="ctr" anchorCtr="0">
          <a:noAutofit/>
        </a:bodyPr>
        <a:lstStyle/>
        <a:p>
          <a:pPr marL="0" lvl="0" indent="0" algn="l" defTabSz="889000">
            <a:lnSpc>
              <a:spcPct val="90000"/>
            </a:lnSpc>
            <a:spcBef>
              <a:spcPct val="0"/>
            </a:spcBef>
            <a:spcAft>
              <a:spcPct val="35000"/>
            </a:spcAft>
            <a:buNone/>
          </a:pPr>
          <a:r>
            <a:rPr lang="en-US" sz="2000" b="1" kern="1200" dirty="0"/>
            <a:t>Received Calls</a:t>
          </a:r>
        </a:p>
      </dsp:txBody>
      <dsp:txXfrm>
        <a:off x="172811" y="2847559"/>
        <a:ext cx="3226609" cy="573759"/>
      </dsp:txXfrm>
    </dsp:sp>
    <dsp:sp modelId="{937F8E8A-32D8-4F6D-A9BB-EE041CAF45BD}">
      <dsp:nvSpPr>
        <dsp:cNvPr id="0" name=""/>
        <dsp:cNvSpPr/>
      </dsp:nvSpPr>
      <dsp:spPr>
        <a:xfrm>
          <a:off x="0" y="4340714"/>
          <a:ext cx="4698125" cy="66421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627" tIns="312420" rIns="3646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Internal or external outbound calls that you made</a:t>
          </a:r>
        </a:p>
      </dsp:txBody>
      <dsp:txXfrm>
        <a:off x="0" y="4340714"/>
        <a:ext cx="4698125" cy="664215"/>
      </dsp:txXfrm>
    </dsp:sp>
    <dsp:sp modelId="{BE382780-9FB5-4D72-98AE-77DE18D87407}">
      <dsp:nvSpPr>
        <dsp:cNvPr id="0" name=""/>
        <dsp:cNvSpPr/>
      </dsp:nvSpPr>
      <dsp:spPr>
        <a:xfrm>
          <a:off x="107904" y="3965227"/>
          <a:ext cx="3288687" cy="57054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305" tIns="0" rIns="124305" bIns="0" numCol="1" spcCol="1270" anchor="ctr" anchorCtr="0">
          <a:noAutofit/>
        </a:bodyPr>
        <a:lstStyle/>
        <a:p>
          <a:pPr marL="0" lvl="0" indent="0" algn="l" defTabSz="889000">
            <a:lnSpc>
              <a:spcPct val="90000"/>
            </a:lnSpc>
            <a:spcBef>
              <a:spcPct val="0"/>
            </a:spcBef>
            <a:spcAft>
              <a:spcPct val="35000"/>
            </a:spcAft>
            <a:buNone/>
          </a:pPr>
          <a:r>
            <a:rPr lang="en-US" sz="2000" b="1" kern="1200" dirty="0"/>
            <a:t>Placed Calls</a:t>
          </a:r>
        </a:p>
      </dsp:txBody>
      <dsp:txXfrm>
        <a:off x="135756" y="3993079"/>
        <a:ext cx="3232983" cy="51483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E89A0-63A4-4E39-B392-62FA9F770F66}">
      <dsp:nvSpPr>
        <dsp:cNvPr id="0" name=""/>
        <dsp:cNvSpPr/>
      </dsp:nvSpPr>
      <dsp:spPr>
        <a:xfrm>
          <a:off x="0" y="415211"/>
          <a:ext cx="4834468" cy="230278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5208" tIns="458216" rIns="37520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Press the </a:t>
          </a:r>
          <a:r>
            <a:rPr lang="en-US" sz="1300" b="1" kern="1200" dirty="0"/>
            <a:t>Forward</a:t>
          </a:r>
          <a:r>
            <a:rPr lang="en-US" sz="1300" kern="1200" dirty="0"/>
            <a:t> soft key</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Select </a:t>
          </a:r>
          <a:r>
            <a:rPr lang="en-US" sz="1300" b="1" kern="1200" dirty="0"/>
            <a:t>Always</a:t>
          </a:r>
          <a:endParaRPr lang="en-US" sz="1300" kern="1200" dirty="0"/>
        </a:p>
        <a:p>
          <a:pPr marL="57150" lvl="1" indent="-57150" algn="l" defTabSz="133350">
            <a:lnSpc>
              <a:spcPct val="90000"/>
            </a:lnSpc>
            <a:spcBef>
              <a:spcPct val="0"/>
            </a:spcBef>
            <a:spcAft>
              <a:spcPct val="15000"/>
            </a:spcAft>
            <a:buChar char="•"/>
          </a:pPr>
          <a:endParaRPr lang="en-US" sz="300" kern="1200" dirty="0"/>
        </a:p>
        <a:p>
          <a:pPr marL="114300" lvl="1" indent="-114300" algn="l" defTabSz="577850">
            <a:lnSpc>
              <a:spcPct val="90000"/>
            </a:lnSpc>
            <a:spcBef>
              <a:spcPct val="0"/>
            </a:spcBef>
            <a:spcAft>
              <a:spcPct val="15000"/>
            </a:spcAft>
            <a:buChar char="•"/>
          </a:pPr>
          <a:r>
            <a:rPr lang="en-US" sz="1300" kern="1200" dirty="0"/>
            <a:t>In the </a:t>
          </a:r>
          <a:r>
            <a:rPr lang="en-US" sz="1300" u="sng" kern="1200" dirty="0"/>
            <a:t>Contact</a:t>
          </a:r>
          <a:r>
            <a:rPr lang="en-US" sz="1300" kern="1200" dirty="0"/>
            <a:t> field, enter the extension or 10-digit number where you’d like your calls to ring</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Press the </a:t>
          </a:r>
          <a:r>
            <a:rPr lang="en-US" sz="1300" b="1" kern="1200" dirty="0"/>
            <a:t>Enable</a:t>
          </a:r>
          <a:r>
            <a:rPr lang="en-US" sz="1300" kern="1200" dirty="0"/>
            <a:t> soft key</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i="1" kern="1200" dirty="0"/>
            <a:t>Note that when this feature is used, the caller will go to the forwarding extension or external number’s voice mail box, and not to your personal mailbox</a:t>
          </a:r>
        </a:p>
      </dsp:txBody>
      <dsp:txXfrm>
        <a:off x="0" y="415211"/>
        <a:ext cx="4834468" cy="2302782"/>
      </dsp:txXfrm>
    </dsp:sp>
    <dsp:sp modelId="{7945DB45-6037-4915-849C-E6A0308F4DB5}">
      <dsp:nvSpPr>
        <dsp:cNvPr id="0" name=""/>
        <dsp:cNvSpPr/>
      </dsp:nvSpPr>
      <dsp:spPr>
        <a:xfrm>
          <a:off x="224788" y="0"/>
          <a:ext cx="3384127" cy="58291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912" tIns="0" rIns="127912" bIns="0" numCol="1" spcCol="1270" anchor="ctr" anchorCtr="0">
          <a:noAutofit/>
        </a:bodyPr>
        <a:lstStyle/>
        <a:p>
          <a:pPr marL="0" lvl="0" indent="0" algn="l" defTabSz="889000">
            <a:lnSpc>
              <a:spcPct val="90000"/>
            </a:lnSpc>
            <a:spcBef>
              <a:spcPct val="0"/>
            </a:spcBef>
            <a:spcAft>
              <a:spcPct val="35000"/>
            </a:spcAft>
            <a:buNone/>
          </a:pPr>
          <a:r>
            <a:rPr lang="en-US" sz="2000" b="1" kern="1200" dirty="0"/>
            <a:t>Enable</a:t>
          </a:r>
        </a:p>
      </dsp:txBody>
      <dsp:txXfrm>
        <a:off x="253244" y="28456"/>
        <a:ext cx="3327215" cy="526006"/>
      </dsp:txXfrm>
    </dsp:sp>
    <dsp:sp modelId="{E74FC152-C0CE-4724-9692-DC433FFE6093}">
      <dsp:nvSpPr>
        <dsp:cNvPr id="0" name=""/>
        <dsp:cNvSpPr/>
      </dsp:nvSpPr>
      <dsp:spPr>
        <a:xfrm>
          <a:off x="0" y="3253568"/>
          <a:ext cx="4834468" cy="90456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5208" tIns="458216" rIns="37520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Follow the same instructions as above, but select </a:t>
          </a:r>
          <a:r>
            <a:rPr lang="en-US" sz="1300" b="1" kern="1200" dirty="0"/>
            <a:t>Disable</a:t>
          </a:r>
          <a:r>
            <a:rPr lang="en-US" sz="1300" kern="1200" dirty="0"/>
            <a:t> to turn the feature off</a:t>
          </a:r>
        </a:p>
      </dsp:txBody>
      <dsp:txXfrm>
        <a:off x="0" y="3253568"/>
        <a:ext cx="4834468" cy="904569"/>
      </dsp:txXfrm>
    </dsp:sp>
    <dsp:sp modelId="{BFECA9EC-D296-42A2-BFE0-AC3021E15F9E}">
      <dsp:nvSpPr>
        <dsp:cNvPr id="0" name=""/>
        <dsp:cNvSpPr/>
      </dsp:nvSpPr>
      <dsp:spPr>
        <a:xfrm>
          <a:off x="207853" y="3023378"/>
          <a:ext cx="3384127" cy="48373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912" tIns="0" rIns="127912" bIns="0" numCol="1" spcCol="1270" anchor="ctr" anchorCtr="0">
          <a:noAutofit/>
        </a:bodyPr>
        <a:lstStyle/>
        <a:p>
          <a:pPr marL="0" lvl="0" indent="0" algn="l" defTabSz="889000">
            <a:lnSpc>
              <a:spcPct val="90000"/>
            </a:lnSpc>
            <a:spcBef>
              <a:spcPct val="0"/>
            </a:spcBef>
            <a:spcAft>
              <a:spcPct val="35000"/>
            </a:spcAft>
            <a:buNone/>
          </a:pPr>
          <a:r>
            <a:rPr lang="en-US" sz="2000" b="0" kern="1200" dirty="0"/>
            <a:t>Disable</a:t>
          </a:r>
        </a:p>
      </dsp:txBody>
      <dsp:txXfrm>
        <a:off x="231467" y="3046992"/>
        <a:ext cx="3336899" cy="436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EFA24-2B89-4E4B-8858-8E5266915BD9}">
      <dsp:nvSpPr>
        <dsp:cNvPr id="0" name=""/>
        <dsp:cNvSpPr/>
      </dsp:nvSpPr>
      <dsp:spPr>
        <a:xfrm>
          <a:off x="0" y="402122"/>
          <a:ext cx="8229600" cy="1195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Press the </a:t>
          </a:r>
          <a:r>
            <a:rPr lang="en-US" sz="1400" b="1" kern="1200" dirty="0"/>
            <a:t>Messages</a:t>
          </a:r>
          <a:r>
            <a:rPr lang="en-US" sz="1400" kern="1200" dirty="0"/>
            <a:t> button</a:t>
          </a:r>
        </a:p>
        <a:p>
          <a:pPr marL="114300" lvl="1" indent="-114300" algn="l" defTabSz="622300">
            <a:lnSpc>
              <a:spcPct val="90000"/>
            </a:lnSpc>
            <a:spcBef>
              <a:spcPct val="0"/>
            </a:spcBef>
            <a:spcAft>
              <a:spcPct val="15000"/>
            </a:spcAft>
            <a:buChar char="•"/>
          </a:pPr>
          <a:r>
            <a:rPr lang="en-US" sz="1400" kern="1200" dirty="0"/>
            <a:t>Press the </a:t>
          </a:r>
          <a:r>
            <a:rPr lang="en-US" sz="1400" b="1" kern="1200" dirty="0"/>
            <a:t>Connect</a:t>
          </a:r>
          <a:r>
            <a:rPr lang="en-US" sz="1400" kern="1200" dirty="0"/>
            <a:t> soft key</a:t>
          </a:r>
        </a:p>
        <a:p>
          <a:pPr marL="114300" lvl="1" indent="-114300" algn="l" defTabSz="622300">
            <a:lnSpc>
              <a:spcPct val="90000"/>
            </a:lnSpc>
            <a:spcBef>
              <a:spcPct val="0"/>
            </a:spcBef>
            <a:spcAft>
              <a:spcPct val="15000"/>
            </a:spcAft>
            <a:buChar char="•"/>
          </a:pPr>
          <a:r>
            <a:rPr lang="en-US" sz="1400" kern="1200" dirty="0"/>
            <a:t>When prompted, enter your Voicemail Passcode followed by #</a:t>
          </a:r>
        </a:p>
      </dsp:txBody>
      <dsp:txXfrm>
        <a:off x="0" y="402122"/>
        <a:ext cx="8229600" cy="1195424"/>
      </dsp:txXfrm>
    </dsp:sp>
    <dsp:sp modelId="{D77FEB97-D9A6-4795-A931-6F58A7B48744}">
      <dsp:nvSpPr>
        <dsp:cNvPr id="0" name=""/>
        <dsp:cNvSpPr/>
      </dsp:nvSpPr>
      <dsp:spPr>
        <a:xfrm>
          <a:off x="411480" y="62642"/>
          <a:ext cx="6725928" cy="6789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t>From your Office Phone</a:t>
          </a:r>
        </a:p>
      </dsp:txBody>
      <dsp:txXfrm>
        <a:off x="444624" y="95786"/>
        <a:ext cx="6659640" cy="612672"/>
      </dsp:txXfrm>
    </dsp:sp>
    <dsp:sp modelId="{DBE60EF4-46CF-461E-A58B-E0B7193FD379}">
      <dsp:nvSpPr>
        <dsp:cNvPr id="0" name=""/>
        <dsp:cNvSpPr/>
      </dsp:nvSpPr>
      <dsp:spPr>
        <a:xfrm>
          <a:off x="0" y="2061227"/>
          <a:ext cx="8229600" cy="1195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Dial one of your Remote Voicemail Access Numbers: </a:t>
          </a:r>
          <a:r>
            <a:rPr lang="en-US" sz="1400" b="1" kern="1200" dirty="0"/>
            <a:t>855-540-6245</a:t>
          </a:r>
          <a:r>
            <a:rPr lang="en-US" sz="1400" kern="1200" dirty="0"/>
            <a:t> or </a:t>
          </a:r>
          <a:r>
            <a:rPr lang="en-US" sz="1400" b="1" kern="1200" dirty="0"/>
            <a:t>720-857-7467</a:t>
          </a:r>
        </a:p>
        <a:p>
          <a:pPr marL="114300" lvl="1" indent="-114300" algn="l" defTabSz="622300">
            <a:lnSpc>
              <a:spcPct val="90000"/>
            </a:lnSpc>
            <a:spcBef>
              <a:spcPct val="0"/>
            </a:spcBef>
            <a:spcAft>
              <a:spcPct val="15000"/>
            </a:spcAft>
            <a:buChar char="•"/>
          </a:pPr>
          <a:r>
            <a:rPr lang="en-US" sz="1400" kern="1200" dirty="0"/>
            <a:t>When prompted, enter your 10-digit phone number followed by #</a:t>
          </a:r>
        </a:p>
        <a:p>
          <a:pPr marL="114300" lvl="1" indent="-114300" algn="l" defTabSz="622300">
            <a:lnSpc>
              <a:spcPct val="90000"/>
            </a:lnSpc>
            <a:spcBef>
              <a:spcPct val="0"/>
            </a:spcBef>
            <a:spcAft>
              <a:spcPct val="15000"/>
            </a:spcAft>
            <a:buChar char="•"/>
          </a:pPr>
          <a:r>
            <a:rPr lang="en-US" sz="1400" kern="1200" dirty="0"/>
            <a:t>When prompted, enter your Voicemail Passcode followed by #</a:t>
          </a:r>
        </a:p>
      </dsp:txBody>
      <dsp:txXfrm>
        <a:off x="0" y="2061227"/>
        <a:ext cx="8229600" cy="1195424"/>
      </dsp:txXfrm>
    </dsp:sp>
    <dsp:sp modelId="{670CE351-ED96-4247-BDDE-2533D72A6392}">
      <dsp:nvSpPr>
        <dsp:cNvPr id="0" name=""/>
        <dsp:cNvSpPr/>
      </dsp:nvSpPr>
      <dsp:spPr>
        <a:xfrm>
          <a:off x="411480" y="1721747"/>
          <a:ext cx="6742865" cy="6789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t>Remote - Remote Voicemail Access Numbers</a:t>
          </a:r>
        </a:p>
      </dsp:txBody>
      <dsp:txXfrm>
        <a:off x="444624" y="1754891"/>
        <a:ext cx="6676577" cy="612672"/>
      </dsp:txXfrm>
    </dsp:sp>
    <dsp:sp modelId="{AE7E2AFA-6CF3-481B-91B1-597E35AF886C}">
      <dsp:nvSpPr>
        <dsp:cNvPr id="0" name=""/>
        <dsp:cNvSpPr/>
      </dsp:nvSpPr>
      <dsp:spPr>
        <a:xfrm>
          <a:off x="0" y="3720332"/>
          <a:ext cx="8229600" cy="1195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Call your own 10-digit phone number</a:t>
          </a:r>
        </a:p>
        <a:p>
          <a:pPr marL="114300" lvl="1" indent="-114300" algn="l" defTabSz="622300">
            <a:lnSpc>
              <a:spcPct val="90000"/>
            </a:lnSpc>
            <a:spcBef>
              <a:spcPct val="0"/>
            </a:spcBef>
            <a:spcAft>
              <a:spcPct val="15000"/>
            </a:spcAft>
            <a:buChar char="•"/>
          </a:pPr>
          <a:r>
            <a:rPr lang="en-US" sz="1400" kern="1200" dirty="0"/>
            <a:t>When you hear your greeting, </a:t>
          </a:r>
          <a:r>
            <a:rPr lang="en-US" sz="1400" b="1" kern="1200" dirty="0"/>
            <a:t>Press 7</a:t>
          </a:r>
          <a:r>
            <a:rPr lang="en-US" sz="1400" kern="1200" dirty="0"/>
            <a:t> on your key pad</a:t>
          </a:r>
        </a:p>
        <a:p>
          <a:pPr marL="114300" lvl="1" indent="-114300" algn="l" defTabSz="622300">
            <a:lnSpc>
              <a:spcPct val="90000"/>
            </a:lnSpc>
            <a:spcBef>
              <a:spcPct val="0"/>
            </a:spcBef>
            <a:spcAft>
              <a:spcPct val="15000"/>
            </a:spcAft>
            <a:buChar char="•"/>
          </a:pPr>
          <a:r>
            <a:rPr lang="en-US" sz="1400" kern="1200" dirty="0"/>
            <a:t>When prompted, enter your Voicemail Passcode followed by #</a:t>
          </a:r>
        </a:p>
      </dsp:txBody>
      <dsp:txXfrm>
        <a:off x="0" y="3720332"/>
        <a:ext cx="8229600" cy="1195424"/>
      </dsp:txXfrm>
    </dsp:sp>
    <dsp:sp modelId="{323724FA-687A-46C5-A1FE-828B8F068282}">
      <dsp:nvSpPr>
        <dsp:cNvPr id="0" name=""/>
        <dsp:cNvSpPr/>
      </dsp:nvSpPr>
      <dsp:spPr>
        <a:xfrm>
          <a:off x="411480" y="3380852"/>
          <a:ext cx="6708992" cy="6789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t>Remote - Calling your Number Directly</a:t>
          </a:r>
        </a:p>
      </dsp:txBody>
      <dsp:txXfrm>
        <a:off x="444624" y="3413996"/>
        <a:ext cx="6642704" cy="61267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41F52-5C64-48FC-B63A-FDDBFAF88F34}">
      <dsp:nvSpPr>
        <dsp:cNvPr id="0" name=""/>
        <dsp:cNvSpPr/>
      </dsp:nvSpPr>
      <dsp:spPr>
        <a:xfrm>
          <a:off x="1627435" y="1835"/>
          <a:ext cx="4974728" cy="4974728"/>
        </a:xfrm>
        <a:prstGeom prst="downArrow">
          <a:avLst>
            <a:gd name="adj1" fmla="val 50000"/>
            <a:gd name="adj2" fmla="val 35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latin typeface="Verdana" pitchFamily="34" charset="0"/>
              <a:ea typeface="Verdana" pitchFamily="34" charset="0"/>
              <a:cs typeface="Verdana" pitchFamily="34" charset="0"/>
            </a:rPr>
            <a:t>For questions or assistance, please contact your local administrator for support</a:t>
          </a:r>
          <a:endParaRPr lang="en-US" sz="2400" b="1" kern="1200" dirty="0">
            <a:solidFill>
              <a:schemeClr val="tx2"/>
            </a:solidFill>
            <a:latin typeface="Verdana" pitchFamily="34" charset="0"/>
            <a:ea typeface="Verdana" pitchFamily="34" charset="0"/>
            <a:cs typeface="Verdana" pitchFamily="34" charset="0"/>
          </a:endParaRPr>
        </a:p>
      </dsp:txBody>
      <dsp:txXfrm>
        <a:off x="2871117" y="1835"/>
        <a:ext cx="2487364" cy="4104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F8FF8-577D-467D-9546-9F7E6FC6A7BE}">
      <dsp:nvSpPr>
        <dsp:cNvPr id="0" name=""/>
        <dsp:cNvSpPr/>
      </dsp:nvSpPr>
      <dsp:spPr>
        <a:xfrm>
          <a:off x="4243" y="0"/>
          <a:ext cx="2169722" cy="4506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i="0" kern="1200" baseline="0" dirty="0"/>
            <a:t>Message Waiting Indicator</a:t>
          </a:r>
        </a:p>
      </dsp:txBody>
      <dsp:txXfrm>
        <a:off x="17441" y="13198"/>
        <a:ext cx="2143326" cy="4242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DE113-2F42-4CEF-83D3-8ACFB4EE8A8D}">
      <dsp:nvSpPr>
        <dsp:cNvPr id="0" name=""/>
        <dsp:cNvSpPr/>
      </dsp:nvSpPr>
      <dsp:spPr>
        <a:xfrm>
          <a:off x="710" y="0"/>
          <a:ext cx="1453097" cy="4163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i="0" kern="1200" baseline="0" dirty="0"/>
            <a:t>Home Key</a:t>
          </a:r>
        </a:p>
      </dsp:txBody>
      <dsp:txXfrm>
        <a:off x="12903" y="12193"/>
        <a:ext cx="1428711" cy="3919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dirty="0"/>
          </a:p>
        </p:txBody>
      </p:sp>
      <p:sp>
        <p:nvSpPr>
          <p:cNvPr id="14131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dirty="0"/>
          </a:p>
        </p:txBody>
      </p:sp>
      <p:sp>
        <p:nvSpPr>
          <p:cNvPr id="14131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en-US" dirty="0"/>
          </a:p>
        </p:txBody>
      </p:sp>
      <p:sp>
        <p:nvSpPr>
          <p:cNvPr id="14131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E1810156-AD35-CD44-A888-C3A23AC4B0AD}" type="slidenum">
              <a:rPr lang="en-US"/>
              <a:pPr>
                <a:defRPr/>
              </a:pPr>
              <a:t>‹#›</a:t>
            </a:fld>
            <a:endParaRPr lang="en-US" dirty="0"/>
          </a:p>
        </p:txBody>
      </p:sp>
    </p:spTree>
    <p:extLst>
      <p:ext uri="{BB962C8B-B14F-4D97-AF65-F5344CB8AC3E}">
        <p14:creationId xmlns:p14="http://schemas.microsoft.com/office/powerpoint/2010/main" val="522352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b="0" smtClean="0">
                <a:cs typeface="+mn-cs"/>
              </a:defRPr>
            </a:lvl1pPr>
          </a:lstStyle>
          <a:p>
            <a:pPr>
              <a:defRPr/>
            </a:pPr>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0" smtClean="0">
                <a:cs typeface="+mn-cs"/>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b="0" smtClean="0">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0" smtClean="0">
                <a:cs typeface="+mn-cs"/>
              </a:defRPr>
            </a:lvl1pPr>
          </a:lstStyle>
          <a:p>
            <a:pPr>
              <a:defRPr/>
            </a:pPr>
            <a:fld id="{DB801152-C66B-3149-B3AB-E4A44958AA0E}" type="slidenum">
              <a:rPr lang="en-US"/>
              <a:pPr>
                <a:defRPr/>
              </a:pPr>
              <a:t>‹#›</a:t>
            </a:fld>
            <a:endParaRPr lang="en-US" dirty="0"/>
          </a:p>
        </p:txBody>
      </p:sp>
    </p:spTree>
    <p:extLst>
      <p:ext uri="{BB962C8B-B14F-4D97-AF65-F5344CB8AC3E}">
        <p14:creationId xmlns:p14="http://schemas.microsoft.com/office/powerpoint/2010/main" val="4155278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89DF8C-D9B6-3B41-B463-CC6AA8F52F88}" type="slidenum">
              <a:rPr lang="en-US"/>
              <a:pPr>
                <a:defRPr/>
              </a:pPr>
              <a:t>1</a:t>
            </a:fld>
            <a:endParaRPr lang="en-US" dirty="0"/>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last option</a:t>
            </a:r>
            <a:r>
              <a:rPr lang="en-US" baseline="0" dirty="0"/>
              <a:t> for transferring a caller, is to transfer them directly to voicemail.  By transferring directly to voicemail, the caller goes right into voicemail, and the party you are transferring to will not hear their phone ring.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With a call in progress, press the To Vmail soft key.  </a:t>
            </a:r>
            <a:r>
              <a:rPr lang="en-US" i="1" baseline="0" dirty="0">
                <a:solidFill>
                  <a:srgbClr val="C00000"/>
                </a:solidFill>
              </a:rPr>
              <a:t>Note that the caller WILL still be on your line, and will be able to hear you!!</a:t>
            </a:r>
            <a:r>
              <a:rPr lang="en-US" baseline="0" dirty="0"/>
              <a:t>  They are not on hold as described in the previous Transfer scenarios.  After you press To Vmail, enter the recipient’s voicemail box number (the last 4-digits of their phone number) and press the Enter soft key.  The call is released, and the caller is placed directly in the recipient’s voicemail box.  To cancel this process, again, press the Cancel soft key, pressing the More soft key if Cancel is not available to you. </a:t>
            </a:r>
            <a:r>
              <a:rPr lang="en-US" sz="1200" kern="1200" dirty="0">
                <a:solidFill>
                  <a:schemeClr val="tx1"/>
                </a:solidFill>
                <a:latin typeface="Arial" charset="0"/>
                <a:ea typeface="ＭＳ Ｐゴシック" charset="0"/>
                <a:cs typeface="ＭＳ Ｐゴシック" charset="0"/>
              </a:rPr>
              <a:t>NOTE!!!  The calling party’s caller ID will be captured in voicemail.</a:t>
            </a:r>
          </a:p>
          <a:p>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conference up to 15 individuals, including yourself.  While on a call, press the Conference hard or soft key.  This puts your current caller on hold, and they will not be able to hear you.  When you hear interrupted dial tone, enter the number of the next person you want to add – either extension+# or a 10-digit outside phone number.  When the party answers, announce that you are going to bring them into a conference call.  While you are speaking to this party, again the party on hold cannot hear your conversation.  When the caller is ready to join the conference, press the Conference hard or soft key.  At this point, there are 3 parties on the call.  Continue this process until all parties have been added to the conference call.  If at some time one of the parties does not want to join your call, press the Cancel soft key.  That will drop that party, will not affect your existing conference call, and will join you back into the conference call already in progress.  Again, as with Transfer, if you cannot see a Cancel soft key, press the More soft key to display that feature.</a:t>
            </a:r>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12</a:t>
            </a:fld>
            <a:endParaRPr lang="en-US" dirty="0"/>
          </a:p>
        </p:txBody>
      </p:sp>
    </p:spTree>
    <p:extLst>
      <p:ext uri="{BB962C8B-B14F-4D97-AF65-F5344CB8AC3E}">
        <p14:creationId xmlns:p14="http://schemas.microsoft.com/office/powerpoint/2010/main" val="2506980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 Not Disturb which is also referred</a:t>
            </a:r>
            <a:r>
              <a:rPr lang="en-US" baseline="0" dirty="0"/>
              <a:t> to as DND, and gives you the ability to send callers directly to voicemail.  You are encouraged to use this feature if you will be away from your phone such as at lunch, after hours, or when outside of the office.</a:t>
            </a:r>
          </a:p>
          <a:p>
            <a:r>
              <a:rPr lang="en-US" baseline="0" dirty="0"/>
              <a:t>To activate DND, press the Do Not Disturb hard key.  This will place an “X” next to your line key.  This is your visual that your phone is in DND mode.  At this point, anyone calling your phone will go directly to voicemail.</a:t>
            </a:r>
          </a:p>
          <a:p>
            <a:r>
              <a:rPr lang="en-US" baseline="0" dirty="0"/>
              <a:t>To deactivate DND, press the Do Not Disturb hard key again.  The “X” will be replaced by a phone icon, which is your visual that DND has been deactivated, and callers will resume ringing at your phone.</a:t>
            </a:r>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will have access to three call logs; Missed Calls, Received Calls,</a:t>
            </a:r>
            <a:r>
              <a:rPr lang="en-US" baseline="0" dirty="0"/>
              <a:t> and Placed Calls.  All three call logs can be accessed by either using the Callers soft key, or by using the navigation keys.  You can dial from these logs by highlighting the number you wish to dial, and following the soft keys at the bottom of the display.</a:t>
            </a:r>
          </a:p>
          <a:p>
            <a:r>
              <a:rPr lang="en-US" baseline="0" dirty="0"/>
              <a:t>Note:  If your phone reboots for any reason, you will lose your call logs from the phone, but the records will be available from your toolbar.</a:t>
            </a:r>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You have the ability to Forward your calls to any device outside</a:t>
            </a:r>
            <a:r>
              <a:rPr lang="en-US" baseline="0" dirty="0"/>
              <a:t> of the office.  You will have additional forwarding options via the portal and toolbar, that we will later.  Be aware that with this Forwarding method, if the call is not answered at the destination it is forwarded to, that devices Voicemail will pick up; it will not return to the voicemail system for this phone.</a:t>
            </a:r>
          </a:p>
          <a:p>
            <a:r>
              <a:rPr lang="en-US" baseline="0" dirty="0"/>
              <a:t>To enable forwarding, press the Forward soft key.  Within the display you will see the following options:</a:t>
            </a:r>
          </a:p>
          <a:p>
            <a:r>
              <a:rPr lang="en-US" baseline="0" dirty="0"/>
              <a:t>Always Forward</a:t>
            </a:r>
          </a:p>
          <a:p>
            <a:r>
              <a:rPr lang="en-US" baseline="0" dirty="0"/>
              <a:t>No Answer Forward</a:t>
            </a:r>
          </a:p>
          <a:p>
            <a:r>
              <a:rPr lang="en-US" baseline="0" dirty="0"/>
              <a:t>Busy Forward</a:t>
            </a:r>
          </a:p>
          <a:p>
            <a:r>
              <a:rPr lang="en-US" baseline="0" dirty="0"/>
              <a:t>Using the navigation key, highlight the forwarding option you want to activate; in most cases you will select Always Forward.  With your selection highlighted, press the Select soft key.  Enter the extension, or 10-digit number that you want to calls to forward to.  Press the Enable soft key.  This activates your forwarding and all calls at this point will ring to that device, until Forwarded is disabled.</a:t>
            </a:r>
          </a:p>
          <a:p>
            <a:r>
              <a:rPr lang="en-US" baseline="0" dirty="0"/>
              <a:t>To disable Forwarding.  Press the Forward soft key, select the feature you wish to disable forwarding on, in this example, Always Forward.  With Always Forward highlighted, press the Select soft key.  Then press the Disable softkey, and callers will resume ringing at this device.</a:t>
            </a:r>
          </a:p>
          <a:p>
            <a:r>
              <a:rPr lang="en-US" baseline="0" dirty="0"/>
              <a:t>This system does not remember the last destination you forwarded to, so any time you want to activate Forwarding, you will need to follow this process.  Again, I will demonstrate forwarding options from the toolbar, that will make this process a little easier.</a:t>
            </a:r>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a:t>
            </a:r>
            <a:r>
              <a:rPr lang="en-US" baseline="0" dirty="0"/>
              <a:t> set up your voicemail, </a:t>
            </a:r>
            <a:r>
              <a:rPr lang="en-US" dirty="0"/>
              <a:t>there are two ways to access your voicemail.  When you are in the office, the most convenient way</a:t>
            </a:r>
            <a:r>
              <a:rPr lang="en-US" baseline="0" dirty="0"/>
              <a:t> is to press your Messages key and then press the Connect soft key.  The system recognizes your extension and immediately prompts you for your passcode.</a:t>
            </a:r>
          </a:p>
          <a:p>
            <a:r>
              <a:rPr lang="en-US" baseline="0" dirty="0"/>
              <a:t>There are two ways to access voicemail from outside of the office.  You can dial a ‘Voicemail Retrieval Number’, which was provided to you in your Welcome Email.  When the system answers, enter your 10-digit phone number followed by #.  You will then be prompted to enter your passcode, again followed by the # key.</a:t>
            </a:r>
          </a:p>
          <a:p>
            <a:r>
              <a:rPr lang="en-US" baseline="0" dirty="0"/>
              <a:t>The second way to access voicemail from outside of the office, is to call your number directly.  When you hear your greeting, press </a:t>
            </a:r>
            <a:r>
              <a:rPr lang="en-US" baseline="0"/>
              <a:t>the 7 </a:t>
            </a:r>
            <a:r>
              <a:rPr lang="en-US" baseline="0" dirty="0"/>
              <a:t>key.  You will then be prompted for your passcode.  Enter your passcode followed by #.</a:t>
            </a:r>
          </a:p>
          <a:p>
            <a:r>
              <a:rPr lang="en-US" baseline="0" dirty="0"/>
              <a:t>All three manners of accessing voicemail allow you to change your greeting, rerecord your name, check messages, send messages, etc.  You have full access to every feature in your voicemail box.</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16</a:t>
            </a:fld>
            <a:endParaRPr lang="en-US" dirty="0"/>
          </a:p>
        </p:txBody>
      </p:sp>
    </p:spTree>
    <p:extLst>
      <p:ext uri="{BB962C8B-B14F-4D97-AF65-F5344CB8AC3E}">
        <p14:creationId xmlns:p14="http://schemas.microsoft.com/office/powerpoint/2010/main" val="1930680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Last</a:t>
            </a:r>
            <a:r>
              <a:rPr lang="en-US" baseline="0" dirty="0"/>
              <a:t> chance for questions.</a:t>
            </a:r>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is a picture</a:t>
            </a:r>
            <a:r>
              <a:rPr lang="en-US" baseline="0" dirty="0"/>
              <a:t> of a Polycom VVX400 handset.  The VVX410 looks and functions identically, but it supports GigE.</a:t>
            </a:r>
          </a:p>
          <a:p>
            <a:endParaRPr lang="en-US" baseline="0" dirty="0"/>
          </a:p>
          <a:p>
            <a:r>
              <a:rPr lang="en-US" baseline="0" dirty="0"/>
              <a:t>Discuss highlights of the phone:</a:t>
            </a:r>
          </a:p>
          <a:p>
            <a:r>
              <a:rPr lang="en-US" baseline="0" dirty="0"/>
              <a:t>Message Waiting Indicator – This light will flash read when you have a new voicemail message in your mailbox.</a:t>
            </a:r>
          </a:p>
          <a:p>
            <a:r>
              <a:rPr lang="en-US" baseline="0" dirty="0"/>
              <a:t>Headset – All 400/410s are headset compatible.  Jack is located in the back of the phone at the bottom.</a:t>
            </a:r>
          </a:p>
          <a:p>
            <a:r>
              <a:rPr lang="en-US" baseline="0" dirty="0"/>
              <a:t>Mute – When activated, this button will illuminate Red.  It will mute your end of the conversation whether you are on the handset, headset or speaker phone.  To unmute, simple press the Mute button again, all parties on the call will now be able to hear you.</a:t>
            </a:r>
          </a:p>
          <a:p>
            <a:r>
              <a:rPr lang="en-US" baseline="0" dirty="0"/>
              <a:t>Speaker – All phones are speakerphone capable.  Press the Speaker bottom to make/receive a call.  If you are on the handset or headset and want to move to the Speakerphone, simply press the Speaker button and you will move your conversation to the speakerphone.</a:t>
            </a:r>
          </a:p>
          <a:p>
            <a:r>
              <a:rPr lang="en-US" baseline="0" dirty="0"/>
              <a:t>Volume – adjust the volume up/down, for the feature you are using.  As an example, if you are on the handset and adjust the volume, it only impacts the volume on the handset.  Handsfree, headset and the ringing volume would need to be done independently.</a:t>
            </a:r>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is a picture</a:t>
            </a:r>
            <a:r>
              <a:rPr lang="en-US" baseline="0" dirty="0"/>
              <a:t> of a Polycom VVX400 handset.  The VVX410 looks and functions identically, but it supports GigE.</a:t>
            </a:r>
          </a:p>
          <a:p>
            <a:endParaRPr lang="en-US" baseline="0" dirty="0"/>
          </a:p>
          <a:p>
            <a:r>
              <a:rPr lang="en-US" baseline="0" dirty="0"/>
              <a:t>Discuss highlights of the phone:</a:t>
            </a:r>
          </a:p>
          <a:p>
            <a:r>
              <a:rPr lang="en-US" baseline="0" dirty="0"/>
              <a:t>Message Waiting Indicator – This light will flash read when you have a new voicemail message in your mailbox.</a:t>
            </a:r>
          </a:p>
          <a:p>
            <a:r>
              <a:rPr lang="en-US" baseline="0" dirty="0"/>
              <a:t>Headset – All 400/410s are headset compatible.  Jack is located in the back of the phone at the bottom.</a:t>
            </a:r>
          </a:p>
          <a:p>
            <a:r>
              <a:rPr lang="en-US" baseline="0" dirty="0"/>
              <a:t>Mute – When activated, this button will illuminate Red.  It will mute your end of the conversation whether you are on the handset, headset or speaker phone.  To unmute, simple press the Mute button again, all parties on the call will now be able to hear you.</a:t>
            </a:r>
          </a:p>
          <a:p>
            <a:r>
              <a:rPr lang="en-US" baseline="0" dirty="0"/>
              <a:t>Speaker – All phones are speakerphone capable.  Press the Speaker bottom to make/receive a call.  If you are on the handset or headset and want to move to the Speakerphone, simply press the Speaker button and you will move your conversation to the speakerphone.</a:t>
            </a:r>
          </a:p>
          <a:p>
            <a:r>
              <a:rPr lang="en-US" baseline="0" dirty="0"/>
              <a:t>Volume – adjust the volume up/down, for the feature you are using.  As an example, if you are on the handset and adjust the volume, it only impacts the volume on the handset.  Handsfree, headset and the ringing volume would need to be done independently.</a:t>
            </a:r>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is a picture</a:t>
            </a:r>
            <a:r>
              <a:rPr lang="en-US" baseline="0" dirty="0"/>
              <a:t> of a Polycom VVX400 handset.  The VVX410 looks and functions identically, but it supports GigE.</a:t>
            </a:r>
          </a:p>
          <a:p>
            <a:endParaRPr lang="en-US" baseline="0" dirty="0"/>
          </a:p>
          <a:p>
            <a:r>
              <a:rPr lang="en-US" baseline="0" dirty="0"/>
              <a:t>Discuss highlights of the phone:</a:t>
            </a:r>
          </a:p>
          <a:p>
            <a:r>
              <a:rPr lang="en-US" baseline="0" dirty="0"/>
              <a:t>Message Waiting Indicator – This light will flash read when you have a new voicemail message in your mailbox.</a:t>
            </a:r>
          </a:p>
          <a:p>
            <a:r>
              <a:rPr lang="en-US" baseline="0" dirty="0"/>
              <a:t>Headset – All 400/410s are headset compatible.  Jack is located in the back of the phone at the bottom.</a:t>
            </a:r>
          </a:p>
          <a:p>
            <a:r>
              <a:rPr lang="en-US" baseline="0" dirty="0"/>
              <a:t>Mute – When activated, this button will illuminate Red.  It will mute your end of the conversation whether you are on the handset, headset or speaker phone.  To unmute, simple press the Mute button again, all parties on the call will now be able to hear you.</a:t>
            </a:r>
          </a:p>
          <a:p>
            <a:r>
              <a:rPr lang="en-US" baseline="0" dirty="0"/>
              <a:t>Speaker – All phones are speakerphone capable.  Press the Speaker bottom to make/receive a call.  If you are on the handset or headset and want to move to the Speakerphone, simply press the Speaker button and you will move your conversation to the speakerphone.</a:t>
            </a:r>
          </a:p>
          <a:p>
            <a:r>
              <a:rPr lang="en-US" baseline="0" dirty="0"/>
              <a:t>Volume – adjust the volume up/down, for the feature you are using.  As an example, if you are on the handset and adjust the volume, it only impacts the volume on the handset.  Handsfree, headset and the ringing volume would need to be done independently.</a:t>
            </a:r>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are using your</a:t>
            </a:r>
            <a:r>
              <a:rPr lang="en-US" baseline="0" dirty="0"/>
              <a:t> phone, the soft key options will change depending on the status of your phone.  These features may, or may not, be available, depending on the features requested by your company.  As you being using your new phone, make note of the options that are associated to the keys at the bottom of the display.  Must of your functionality for call processing will be associated with those keys.  This concept is very similar to the softkeys on your cell phone.  If you have a “more” softkey, that key can be used while on a call to access additional features, it will not disconnect your caller.</a:t>
            </a:r>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6</a:t>
            </a:fld>
            <a:endParaRPr lang="en-US" dirty="0"/>
          </a:p>
        </p:txBody>
      </p:sp>
    </p:spTree>
    <p:extLst>
      <p:ext uri="{BB962C8B-B14F-4D97-AF65-F5344CB8AC3E}">
        <p14:creationId xmlns:p14="http://schemas.microsoft.com/office/powerpoint/2010/main" val="307295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 key or Home Page gives you access to features</a:t>
            </a:r>
            <a:r>
              <a:rPr lang="en-US" baseline="0" dirty="0"/>
              <a:t> such as Directories, Calls Logs, Forwarding, DND and allows you flexibility in controlling ring tones and turning the ringer off if you are monitoring other individuals on your phone.  When you press the Home button, use the navigation keys to scroll or navigate to the feature you wish to access.</a:t>
            </a:r>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7</a:t>
            </a:fld>
            <a:endParaRPr lang="en-US" dirty="0"/>
          </a:p>
        </p:txBody>
      </p:sp>
    </p:spTree>
    <p:extLst>
      <p:ext uri="{BB962C8B-B14F-4D97-AF65-F5344CB8AC3E}">
        <p14:creationId xmlns:p14="http://schemas.microsoft.com/office/powerpoint/2010/main" val="307295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the</a:t>
            </a:r>
            <a:r>
              <a:rPr lang="en-US" baseline="0" dirty="0"/>
              <a:t> dial plan if necessary.</a:t>
            </a:r>
          </a:p>
          <a:p>
            <a:r>
              <a:rPr lang="en-US" baseline="0" dirty="0"/>
              <a:t>Discuss internal dialing plan – 4-digit extensions, include the importance of press # to speed up the call process. (extensions can be 2-7 digits)</a:t>
            </a:r>
          </a:p>
          <a:p>
            <a:r>
              <a:rPr lang="en-US" baseline="0" dirty="0"/>
              <a:t>Discuss outside dialing -- Local, long distance and TF are straight 10-digits, no longer require a “9” for an outside call or a 1 for LD or TF.</a:t>
            </a:r>
          </a:p>
          <a:p>
            <a:r>
              <a:rPr lang="en-US" baseline="0" dirty="0"/>
              <a:t>Discuss international – no “9” required, 011 for international, then country code, city code and number</a:t>
            </a:r>
          </a:p>
          <a:p>
            <a:r>
              <a:rPr lang="en-US" baseline="0" dirty="0"/>
              <a:t>Discuss that dialing “0” for the operator, 411, 711 and 911 also does not require a “9”</a:t>
            </a:r>
          </a:p>
          <a:p>
            <a:r>
              <a:rPr lang="en-US" baseline="0" dirty="0"/>
              <a:t>Review again adding a # after dialing anything less than 10-digits will speed up the call, and that 411 may not be available to them and if it is, there will be charges for using directory assistance.</a:t>
            </a:r>
          </a:p>
          <a:p>
            <a:r>
              <a:rPr lang="en-US" baseline="0" dirty="0"/>
              <a:t>Remind the users that 911 is tied to their service address of their phone.</a:t>
            </a:r>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8</a:t>
            </a:fld>
            <a:endParaRPr lang="en-US" dirty="0"/>
          </a:p>
        </p:txBody>
      </p:sp>
    </p:spTree>
    <p:extLst>
      <p:ext uri="{BB962C8B-B14F-4D97-AF65-F5344CB8AC3E}">
        <p14:creationId xmlns:p14="http://schemas.microsoft.com/office/powerpoint/2010/main" val="229832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you are on a call, if you wish to place your current</a:t>
            </a:r>
            <a:r>
              <a:rPr lang="en-US" baseline="0" dirty="0"/>
              <a:t> caller on hold, press the Hold hard or soft key.  The light next to that line key will flash, indicating that the caller is on hold.  To resume your call, press the button next to the flashing line key to return to your caller.</a:t>
            </a:r>
          </a:p>
          <a:p>
            <a:r>
              <a:rPr lang="en-US" baseline="0" dirty="0"/>
              <a:t>This phone system also as a feature referred to as Auto-Hold.  If you are on a call and second call appears on your phone, you simply press the key for the incoming call.  This automatically places your current call on hold, and picks up the second caller.  You can toggle between the two lines by simply pressing the line keys, automatically placing the other call on hold.</a:t>
            </a:r>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 Transfer</a:t>
            </a:r>
            <a:r>
              <a:rPr lang="en-US" baseline="0" dirty="0"/>
              <a:t> I am going to discuss is Consultative Transfer.  This Transfer process allows you to speak to the party you are transferring to, prior to releasing the caller to them.  </a:t>
            </a:r>
          </a:p>
          <a:p>
            <a:endParaRPr lang="en-US" baseline="0" dirty="0"/>
          </a:p>
          <a:p>
            <a:r>
              <a:rPr lang="en-US" baseline="0" dirty="0"/>
              <a:t>With a call in progress, press the Transfer soft key or hard key.  This puts your caller on hold, and provides you with interrupted dial tone.  At that time, enter the extension+#, or 10-digit number+# of the party you wish to transfer to.  When they answer, you can announce the caller to them, and press Transfer soft key or hard key again, or hang up to release the call.  You can release the call prior to your party answering if you choose not to announce the call during a Consultative transfer.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If at any time you want to cancel the transfer process, you possibly misdialed, or the individual could not take the call, press the Cancel soft key.  This will drop the current party and return you to the original caller.  Note that you may need to press the More soft key to have access to the Cancel soft key. </a:t>
            </a:r>
            <a:r>
              <a:rPr lang="en-US" sz="1200" kern="1200" dirty="0">
                <a:solidFill>
                  <a:schemeClr val="tx1"/>
                </a:solidFill>
                <a:latin typeface="Arial" charset="0"/>
                <a:ea typeface="ＭＳ Ｐゴシック" charset="0"/>
                <a:cs typeface="ＭＳ Ｐゴシック" charset="0"/>
              </a:rPr>
              <a:t>NOTE!!  Be sure they understand that the caller ID to the party they are transferring to will be the caller ID of the transferring handset, not the inbound caller’s number.</a:t>
            </a:r>
          </a:p>
          <a:p>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tit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38150" y="2057400"/>
            <a:ext cx="8172450" cy="1143000"/>
          </a:xfrm>
        </p:spPr>
        <p:txBody>
          <a:bodyPr/>
          <a:lstStyle>
            <a:lvl1pPr>
              <a:defRPr sz="2400">
                <a:solidFill>
                  <a:srgbClr val="00853F"/>
                </a:solidFill>
              </a:defRPr>
            </a:lvl1pPr>
          </a:lstStyle>
          <a:p>
            <a:pPr lvl="0"/>
            <a:r>
              <a:rPr lang="en-US" noProof="0"/>
              <a:t>Click to edit Master title style</a:t>
            </a:r>
          </a:p>
        </p:txBody>
      </p:sp>
      <p:sp>
        <p:nvSpPr>
          <p:cNvPr id="4099" name="Rectangle 3"/>
          <p:cNvSpPr>
            <a:spLocks noGrp="1" noChangeArrowheads="1"/>
          </p:cNvSpPr>
          <p:nvPr>
            <p:ph type="subTitle" idx="1"/>
          </p:nvPr>
        </p:nvSpPr>
        <p:spPr>
          <a:xfrm>
            <a:off x="447675" y="644525"/>
            <a:ext cx="1685925" cy="609600"/>
          </a:xfrm>
        </p:spPr>
        <p:txBody>
          <a:bodyPr/>
          <a:lstStyle>
            <a:lvl1pPr>
              <a:defRPr sz="1200">
                <a:solidFill>
                  <a:srgbClr val="00853F"/>
                </a:solidFill>
              </a:defRPr>
            </a:lvl1pPr>
          </a:lstStyle>
          <a:p>
            <a:pPr lvl="0"/>
            <a:r>
              <a:rPr lang="en-US" noProof="0"/>
              <a:t>Click to edit Master subtitle style</a:t>
            </a:r>
          </a:p>
        </p:txBody>
      </p:sp>
      <p:grpSp>
        <p:nvGrpSpPr>
          <p:cNvPr id="6" name="Group 5">
            <a:extLst>
              <a:ext uri="{FF2B5EF4-FFF2-40B4-BE49-F238E27FC236}">
                <a16:creationId xmlns:a16="http://schemas.microsoft.com/office/drawing/2014/main" id="{5EE44241-A764-457A-B7C9-EFC994E06126}"/>
              </a:ext>
            </a:extLst>
          </p:cNvPr>
          <p:cNvGrpSpPr/>
          <p:nvPr userDrawn="1"/>
        </p:nvGrpSpPr>
        <p:grpSpPr>
          <a:xfrm>
            <a:off x="2279128" y="346247"/>
            <a:ext cx="4739779" cy="1301741"/>
            <a:chOff x="2279128" y="346247"/>
            <a:chExt cx="4739779" cy="1301741"/>
          </a:xfrm>
        </p:grpSpPr>
        <p:pic>
          <p:nvPicPr>
            <p:cNvPr id="7" name="Picture 6">
              <a:extLst>
                <a:ext uri="{FF2B5EF4-FFF2-40B4-BE49-F238E27FC236}">
                  <a16:creationId xmlns:a16="http://schemas.microsoft.com/office/drawing/2014/main" id="{980D0866-A1CC-422A-940F-F080A2434B2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515" t="60136" r="55793" b="7641"/>
            <a:stretch/>
          </p:blipFill>
          <p:spPr>
            <a:xfrm>
              <a:off x="4122763" y="1194290"/>
              <a:ext cx="911151" cy="420162"/>
            </a:xfrm>
            <a:prstGeom prst="rect">
              <a:avLst/>
            </a:prstGeom>
          </p:spPr>
        </p:pic>
        <p:sp>
          <p:nvSpPr>
            <p:cNvPr id="8" name="TextBox 7">
              <a:extLst>
                <a:ext uri="{FF2B5EF4-FFF2-40B4-BE49-F238E27FC236}">
                  <a16:creationId xmlns:a16="http://schemas.microsoft.com/office/drawing/2014/main" id="{07F50717-4D78-4299-8CD0-E35E0D82706E}"/>
                </a:ext>
              </a:extLst>
            </p:cNvPr>
            <p:cNvSpPr txBox="1"/>
            <p:nvPr userDrawn="1"/>
          </p:nvSpPr>
          <p:spPr>
            <a:xfrm>
              <a:off x="3506779" y="828113"/>
              <a:ext cx="3001726" cy="311797"/>
            </a:xfrm>
            <a:prstGeom prst="rect">
              <a:avLst/>
            </a:prstGeom>
            <a:noFill/>
          </p:spPr>
          <p:txBody>
            <a:bodyPr wrap="square" rtlCol="0">
              <a:spAutoFit/>
            </a:bodyPr>
            <a:lstStyle/>
            <a:p>
              <a:r>
                <a:rPr lang="en-US" sz="1200" b="1" i="0" dirty="0"/>
                <a:t>Managed Voice Services</a:t>
              </a:r>
            </a:p>
          </p:txBody>
        </p:sp>
        <p:pic>
          <p:nvPicPr>
            <p:cNvPr id="9" name="Picture 8">
              <a:extLst>
                <a:ext uri="{FF2B5EF4-FFF2-40B4-BE49-F238E27FC236}">
                  <a16:creationId xmlns:a16="http://schemas.microsoft.com/office/drawing/2014/main" id="{7D3AE3B4-377E-4379-9CA7-E039396C6504}"/>
                </a:ext>
              </a:extLst>
            </p:cNvPr>
            <p:cNvPicPr>
              <a:picLocks noChangeAspect="1"/>
            </p:cNvPicPr>
            <p:nvPr userDrawn="1"/>
          </p:nvPicPr>
          <p:blipFill>
            <a:blip r:embed="rId4"/>
            <a:stretch>
              <a:fillRect/>
            </a:stretch>
          </p:blipFill>
          <p:spPr>
            <a:xfrm>
              <a:off x="5007642" y="1065779"/>
              <a:ext cx="2011265" cy="582209"/>
            </a:xfrm>
            <a:prstGeom prst="rect">
              <a:avLst/>
            </a:prstGeom>
          </p:spPr>
        </p:pic>
        <p:pic>
          <p:nvPicPr>
            <p:cNvPr id="10" name="Picture 9">
              <a:extLst>
                <a:ext uri="{FF2B5EF4-FFF2-40B4-BE49-F238E27FC236}">
                  <a16:creationId xmlns:a16="http://schemas.microsoft.com/office/drawing/2014/main" id="{AD171DE1-967D-4F0B-98F4-2EF7F69DB3C3}"/>
                </a:ext>
              </a:extLst>
            </p:cNvPr>
            <p:cNvPicPr>
              <a:picLocks noChangeAspect="1"/>
            </p:cNvPicPr>
            <p:nvPr userDrawn="1"/>
          </p:nvPicPr>
          <p:blipFill>
            <a:blip r:embed="rId5"/>
            <a:stretch>
              <a:fillRect/>
            </a:stretch>
          </p:blipFill>
          <p:spPr>
            <a:xfrm>
              <a:off x="2279128" y="346247"/>
              <a:ext cx="1203666" cy="963732"/>
            </a:xfrm>
            <a:prstGeom prst="rect">
              <a:avLst/>
            </a:prstGeom>
          </p:spPr>
        </p:pic>
      </p:grpSp>
    </p:spTree>
    <p:extLst>
      <p:ext uri="{BB962C8B-B14F-4D97-AF65-F5344CB8AC3E}">
        <p14:creationId xmlns:p14="http://schemas.microsoft.com/office/powerpoint/2010/main" val="121958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7E448650-853A-FD42-B128-04C44FA4E744}" type="slidenum">
              <a:rPr lang="en-US"/>
              <a:pPr>
                <a:defRPr/>
              </a:pPr>
              <a:t>‹#›</a:t>
            </a:fld>
            <a:endParaRPr lang="en-US" dirty="0"/>
          </a:p>
        </p:txBody>
      </p:sp>
    </p:spTree>
    <p:extLst>
      <p:ext uri="{BB962C8B-B14F-4D97-AF65-F5344CB8AC3E}">
        <p14:creationId xmlns:p14="http://schemas.microsoft.com/office/powerpoint/2010/main" val="320634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3988"/>
            <a:ext cx="2095500" cy="5256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3988"/>
            <a:ext cx="6134100" cy="5256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5EC95D4-A236-534E-B64D-F12989990A58}" type="slidenum">
              <a:rPr lang="en-US"/>
              <a:pPr>
                <a:defRPr/>
              </a:pPr>
              <a:t>‹#›</a:t>
            </a:fld>
            <a:endParaRPr lang="en-US" dirty="0"/>
          </a:p>
        </p:txBody>
      </p:sp>
    </p:spTree>
    <p:extLst>
      <p:ext uri="{BB962C8B-B14F-4D97-AF65-F5344CB8AC3E}">
        <p14:creationId xmlns:p14="http://schemas.microsoft.com/office/powerpoint/2010/main" val="175708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041400"/>
            <a:ext cx="82296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337940" y="6343883"/>
            <a:ext cx="2895600" cy="231775"/>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E1C5637-ED48-A74E-A90B-37848B9BC5BD}" type="slidenum">
              <a:rPr lang="en-US"/>
              <a:pPr>
                <a:defRPr/>
              </a:pPr>
              <a:t>‹#›</a:t>
            </a:fld>
            <a:endParaRPr lang="en-US" dirty="0"/>
          </a:p>
        </p:txBody>
      </p:sp>
    </p:spTree>
    <p:extLst>
      <p:ext uri="{BB962C8B-B14F-4D97-AF65-F5344CB8AC3E}">
        <p14:creationId xmlns:p14="http://schemas.microsoft.com/office/powerpoint/2010/main" val="254974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30D64C1-73ED-8C47-A0E3-6857F4C7A860}" type="slidenum">
              <a:rPr lang="en-US"/>
              <a:pPr>
                <a:defRPr/>
              </a:pPr>
              <a:t>‹#›</a:t>
            </a:fld>
            <a:endParaRPr lang="en-US" dirty="0"/>
          </a:p>
        </p:txBody>
      </p:sp>
    </p:spTree>
    <p:extLst>
      <p:ext uri="{BB962C8B-B14F-4D97-AF65-F5344CB8AC3E}">
        <p14:creationId xmlns:p14="http://schemas.microsoft.com/office/powerpoint/2010/main" val="137009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41400"/>
            <a:ext cx="40005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041400"/>
            <a:ext cx="40005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8280953D-B1B9-E14B-BAC8-75F26B67ABC8}" type="slidenum">
              <a:rPr lang="en-US"/>
              <a:pPr>
                <a:defRPr/>
              </a:pPr>
              <a:t>‹#›</a:t>
            </a:fld>
            <a:endParaRPr lang="en-US" dirty="0"/>
          </a:p>
        </p:txBody>
      </p:sp>
    </p:spTree>
    <p:extLst>
      <p:ext uri="{BB962C8B-B14F-4D97-AF65-F5344CB8AC3E}">
        <p14:creationId xmlns:p14="http://schemas.microsoft.com/office/powerpoint/2010/main" val="228862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47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87512"/>
            <a:ext cx="4040188" cy="4408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047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87512"/>
            <a:ext cx="4041775" cy="4408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57200" y="153988"/>
            <a:ext cx="8382000" cy="612775"/>
          </a:xfrm>
        </p:spPr>
        <p:txBody>
          <a:bodyPr/>
          <a:lstStyle/>
          <a:p>
            <a:r>
              <a:rPr lang="en-US"/>
              <a:t>Click to edit Master title style</a:t>
            </a:r>
          </a:p>
        </p:txBody>
      </p:sp>
      <p:sp>
        <p:nvSpPr>
          <p:cNvPr id="7"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315A3FD4-7B1D-394F-B804-D7089A6D0CA0}" type="slidenum">
              <a:rPr lang="en-US"/>
              <a:pPr>
                <a:defRPr/>
              </a:pPr>
              <a:t>‹#›</a:t>
            </a:fld>
            <a:endParaRPr lang="en-US" dirty="0"/>
          </a:p>
        </p:txBody>
      </p:sp>
    </p:spTree>
    <p:extLst>
      <p:ext uri="{BB962C8B-B14F-4D97-AF65-F5344CB8AC3E}">
        <p14:creationId xmlns:p14="http://schemas.microsoft.com/office/powerpoint/2010/main" val="203320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D27B84C0-7232-3A44-B8EF-A92250941A68}" type="slidenum">
              <a:rPr lang="en-US"/>
              <a:pPr>
                <a:defRPr/>
              </a:pPr>
              <a:t>‹#›</a:t>
            </a:fld>
            <a:endParaRPr lang="en-US" dirty="0"/>
          </a:p>
        </p:txBody>
      </p:sp>
    </p:spTree>
    <p:extLst>
      <p:ext uri="{BB962C8B-B14F-4D97-AF65-F5344CB8AC3E}">
        <p14:creationId xmlns:p14="http://schemas.microsoft.com/office/powerpoint/2010/main" val="98045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4D40C9D5-C9EC-784C-80F6-824BF16BECBB}" type="slidenum">
              <a:rPr lang="en-US"/>
              <a:pPr>
                <a:defRPr/>
              </a:pPr>
              <a:t>‹#›</a:t>
            </a:fld>
            <a:endParaRPr lang="en-US" dirty="0"/>
          </a:p>
        </p:txBody>
      </p:sp>
    </p:spTree>
    <p:extLst>
      <p:ext uri="{BB962C8B-B14F-4D97-AF65-F5344CB8AC3E}">
        <p14:creationId xmlns:p14="http://schemas.microsoft.com/office/powerpoint/2010/main" val="319590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64FAAF3B-2124-924C-AF1D-E1C3E7E8C51D}" type="slidenum">
              <a:rPr lang="en-US"/>
              <a:pPr>
                <a:defRPr/>
              </a:pPr>
              <a:t>‹#›</a:t>
            </a:fld>
            <a:endParaRPr lang="en-US" dirty="0"/>
          </a:p>
        </p:txBody>
      </p:sp>
    </p:spTree>
    <p:extLst>
      <p:ext uri="{BB962C8B-B14F-4D97-AF65-F5344CB8AC3E}">
        <p14:creationId xmlns:p14="http://schemas.microsoft.com/office/powerpoint/2010/main" val="192762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64A26E60-927C-4442-8845-8E7D4CB91418}" type="slidenum">
              <a:rPr lang="en-US"/>
              <a:pPr>
                <a:defRPr/>
              </a:pPr>
              <a:t>‹#›</a:t>
            </a:fld>
            <a:endParaRPr lang="en-US" dirty="0"/>
          </a:p>
        </p:txBody>
      </p:sp>
    </p:spTree>
    <p:extLst>
      <p:ext uri="{BB962C8B-B14F-4D97-AF65-F5344CB8AC3E}">
        <p14:creationId xmlns:p14="http://schemas.microsoft.com/office/powerpoint/2010/main" val="392903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header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457200" y="153988"/>
            <a:ext cx="83820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041400"/>
            <a:ext cx="8229600"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4367048" y="6415416"/>
            <a:ext cx="457200"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000" b="0" smtClean="0">
                <a:cs typeface="+mn-cs"/>
              </a:defRPr>
            </a:lvl1pPr>
          </a:lstStyle>
          <a:p>
            <a:pPr>
              <a:defRPr/>
            </a:pPr>
            <a:fld id="{5A7A77BA-216D-9D41-8F0F-CC1F41624970}" type="slidenum">
              <a:rPr lang="en-US"/>
              <a:pPr>
                <a:defRPr/>
              </a:pPr>
              <a:t>‹#›</a:t>
            </a:fld>
            <a:endParaRPr lang="en-US" dirty="0"/>
          </a:p>
        </p:txBody>
      </p:sp>
      <p:sp>
        <p:nvSpPr>
          <p:cNvPr id="9" name="Rectangle 5"/>
          <p:cNvSpPr txBox="1">
            <a:spLocks noChangeArrowheads="1"/>
          </p:cNvSpPr>
          <p:nvPr userDrawn="1"/>
        </p:nvSpPr>
        <p:spPr bwMode="auto">
          <a:xfrm>
            <a:off x="223097" y="6318914"/>
            <a:ext cx="2932387" cy="39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800" b="0" smtClean="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rPr>
              <a:t>© 2015 CenturyLink. All Rights Reserved. The CenturyLink mark, pathways logo and certain CenturyLink product names are the property of CenturyLink. All other marks are the property of their respective owners.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chemeClr val="tx1"/>
              </a:solidFill>
              <a:effectLst/>
              <a:uLnTx/>
              <a:uFillTx/>
              <a:latin typeface="Arial" charset="0"/>
              <a:ea typeface="ＭＳ Ｐゴシック" charset="0"/>
              <a:cs typeface="+mn-cs"/>
            </a:endParaRPr>
          </a:p>
        </p:txBody>
      </p:sp>
      <p:grpSp>
        <p:nvGrpSpPr>
          <p:cNvPr id="10" name="Group 9">
            <a:extLst>
              <a:ext uri="{FF2B5EF4-FFF2-40B4-BE49-F238E27FC236}">
                <a16:creationId xmlns:a16="http://schemas.microsoft.com/office/drawing/2014/main" id="{88434D14-F6F5-4179-A4FA-69CFBB855951}"/>
              </a:ext>
            </a:extLst>
          </p:cNvPr>
          <p:cNvGrpSpPr/>
          <p:nvPr userDrawn="1"/>
        </p:nvGrpSpPr>
        <p:grpSpPr>
          <a:xfrm>
            <a:off x="5709963" y="6089295"/>
            <a:ext cx="2711940" cy="723497"/>
            <a:chOff x="3187480" y="3057916"/>
            <a:chExt cx="2711940" cy="723497"/>
          </a:xfrm>
        </p:grpSpPr>
        <p:pic>
          <p:nvPicPr>
            <p:cNvPr id="11" name="Picture 10">
              <a:extLst>
                <a:ext uri="{FF2B5EF4-FFF2-40B4-BE49-F238E27FC236}">
                  <a16:creationId xmlns:a16="http://schemas.microsoft.com/office/drawing/2014/main" id="{5CF56EB3-8059-4CB3-B1E4-5A73BCB0C001}"/>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9515" t="60136" r="55793" b="7641"/>
            <a:stretch/>
          </p:blipFill>
          <p:spPr>
            <a:xfrm>
              <a:off x="4547091" y="3586835"/>
              <a:ext cx="500526" cy="194578"/>
            </a:xfrm>
            <a:prstGeom prst="rect">
              <a:avLst/>
            </a:prstGeom>
          </p:spPr>
        </p:pic>
        <p:sp>
          <p:nvSpPr>
            <p:cNvPr id="12" name="TextBox 11">
              <a:extLst>
                <a:ext uri="{FF2B5EF4-FFF2-40B4-BE49-F238E27FC236}">
                  <a16:creationId xmlns:a16="http://schemas.microsoft.com/office/drawing/2014/main" id="{934B5E19-7277-4EE9-838E-8A1AD7AEE30C}"/>
                </a:ext>
              </a:extLst>
            </p:cNvPr>
            <p:cNvSpPr txBox="1"/>
            <p:nvPr userDrawn="1"/>
          </p:nvSpPr>
          <p:spPr>
            <a:xfrm>
              <a:off x="3830339" y="3291091"/>
              <a:ext cx="2069081" cy="276999"/>
            </a:xfrm>
            <a:prstGeom prst="rect">
              <a:avLst/>
            </a:prstGeom>
            <a:noFill/>
          </p:spPr>
          <p:txBody>
            <a:bodyPr wrap="square" rtlCol="0">
              <a:spAutoFit/>
            </a:bodyPr>
            <a:lstStyle/>
            <a:p>
              <a:r>
                <a:rPr lang="en-US" sz="1200" b="1" i="0" dirty="0"/>
                <a:t>Managed Voice Services</a:t>
              </a:r>
            </a:p>
          </p:txBody>
        </p:sp>
        <p:pic>
          <p:nvPicPr>
            <p:cNvPr id="13" name="Picture 12">
              <a:extLst>
                <a:ext uri="{FF2B5EF4-FFF2-40B4-BE49-F238E27FC236}">
                  <a16:creationId xmlns:a16="http://schemas.microsoft.com/office/drawing/2014/main" id="{5BE43A3C-A04A-4434-BD72-DDE43814C2E2}"/>
                </a:ext>
              </a:extLst>
            </p:cNvPr>
            <p:cNvPicPr>
              <a:picLocks noChangeAspect="1"/>
            </p:cNvPicPr>
            <p:nvPr userDrawn="1"/>
          </p:nvPicPr>
          <p:blipFill>
            <a:blip r:embed="rId15"/>
            <a:stretch>
              <a:fillRect/>
            </a:stretch>
          </p:blipFill>
          <p:spPr>
            <a:xfrm>
              <a:off x="5090466" y="3547240"/>
              <a:ext cx="808954" cy="234172"/>
            </a:xfrm>
            <a:prstGeom prst="rect">
              <a:avLst/>
            </a:prstGeom>
          </p:spPr>
        </p:pic>
        <p:pic>
          <p:nvPicPr>
            <p:cNvPr id="14" name="Picture 13">
              <a:extLst>
                <a:ext uri="{FF2B5EF4-FFF2-40B4-BE49-F238E27FC236}">
                  <a16:creationId xmlns:a16="http://schemas.microsoft.com/office/drawing/2014/main" id="{301E1139-4439-44EC-8A3D-D396517EECE7}"/>
                </a:ext>
              </a:extLst>
            </p:cNvPr>
            <p:cNvPicPr>
              <a:picLocks noChangeAspect="1"/>
            </p:cNvPicPr>
            <p:nvPr userDrawn="1"/>
          </p:nvPicPr>
          <p:blipFill>
            <a:blip r:embed="rId16"/>
            <a:stretch>
              <a:fillRect/>
            </a:stretch>
          </p:blipFill>
          <p:spPr>
            <a:xfrm>
              <a:off x="3187480" y="3057916"/>
              <a:ext cx="661214" cy="529410"/>
            </a:xfrm>
            <a:prstGeom prst="rect">
              <a:avLst/>
            </a:prstGeom>
          </p:spPr>
        </p:pic>
      </p:gr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eaLnBrk="1" fontAlgn="base" hangingPunct="1">
        <a:spcBef>
          <a:spcPct val="0"/>
        </a:spcBef>
        <a:spcAft>
          <a:spcPct val="0"/>
        </a:spcAft>
        <a:defRPr sz="2800">
          <a:solidFill>
            <a:schemeClr val="bg1"/>
          </a:solidFill>
          <a:latin typeface="+mj-lt"/>
          <a:ea typeface="+mj-ea"/>
          <a:cs typeface="ＭＳ Ｐゴシック"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800">
          <a:solidFill>
            <a:schemeClr val="bg1"/>
          </a:solidFill>
          <a:latin typeface="Arial" charset="0"/>
          <a:ea typeface="ＭＳ Ｐゴシック" charset="0"/>
        </a:defRPr>
      </a:lvl6pPr>
      <a:lvl7pPr marL="914400" algn="l" rtl="0" eaLnBrk="1" fontAlgn="base" hangingPunct="1">
        <a:spcBef>
          <a:spcPct val="0"/>
        </a:spcBef>
        <a:spcAft>
          <a:spcPct val="0"/>
        </a:spcAft>
        <a:defRPr sz="2800">
          <a:solidFill>
            <a:schemeClr val="bg1"/>
          </a:solidFill>
          <a:latin typeface="Arial" charset="0"/>
          <a:ea typeface="ＭＳ Ｐゴシック" charset="0"/>
        </a:defRPr>
      </a:lvl7pPr>
      <a:lvl8pPr marL="1371600" algn="l" rtl="0" eaLnBrk="1" fontAlgn="base" hangingPunct="1">
        <a:spcBef>
          <a:spcPct val="0"/>
        </a:spcBef>
        <a:spcAft>
          <a:spcPct val="0"/>
        </a:spcAft>
        <a:defRPr sz="2800">
          <a:solidFill>
            <a:schemeClr val="bg1"/>
          </a:solidFill>
          <a:latin typeface="Arial" charset="0"/>
          <a:ea typeface="ＭＳ Ｐゴシック" charset="0"/>
        </a:defRPr>
      </a:lvl8pPr>
      <a:lvl9pPr marL="1828800" algn="l" rtl="0" eaLnBrk="1" fontAlgn="base" hangingPunct="1">
        <a:spcBef>
          <a:spcPct val="0"/>
        </a:spcBef>
        <a:spcAft>
          <a:spcPct val="0"/>
        </a:spcAft>
        <a:defRPr sz="2800">
          <a:solidFill>
            <a:schemeClr val="bg1"/>
          </a:solidFill>
          <a:latin typeface="Arial" charset="0"/>
          <a:ea typeface="ＭＳ Ｐゴシック"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ＭＳ Ｐゴシック" charset="0"/>
        </a:defRPr>
      </a:lvl1pPr>
      <a:lvl2pPr marL="457200" indent="-165100" algn="l" rtl="0" eaLnBrk="1" fontAlgn="base" hangingPunct="1">
        <a:spcBef>
          <a:spcPct val="20000"/>
        </a:spcBef>
        <a:spcAft>
          <a:spcPct val="0"/>
        </a:spcAft>
        <a:buFont typeface="Arial" charset="0"/>
        <a:buChar char="•"/>
        <a:defRPr sz="2400">
          <a:solidFill>
            <a:schemeClr val="tx1"/>
          </a:solidFill>
          <a:latin typeface="+mn-lt"/>
          <a:ea typeface="+mn-ea"/>
        </a:defRPr>
      </a:lvl2pPr>
      <a:lvl3pPr marL="800100" indent="-165100" algn="l" rtl="0" eaLnBrk="1" fontAlgn="base" hangingPunct="1">
        <a:spcBef>
          <a:spcPct val="20000"/>
        </a:spcBef>
        <a:spcAft>
          <a:spcPct val="0"/>
        </a:spcAft>
        <a:buFont typeface="Arial" charset="0"/>
        <a:buChar char="-"/>
        <a:defRPr>
          <a:solidFill>
            <a:schemeClr val="tx1"/>
          </a:solidFill>
          <a:latin typeface="+mn-lt"/>
          <a:ea typeface="+mn-ea"/>
        </a:defRPr>
      </a:lvl3pPr>
      <a:lvl4pPr marL="1257300" indent="-228600" algn="l" rtl="0" eaLnBrk="1" fontAlgn="base" hangingPunct="1">
        <a:spcBef>
          <a:spcPct val="20000"/>
        </a:spcBef>
        <a:spcAft>
          <a:spcPct val="0"/>
        </a:spcAft>
        <a:buFont typeface="Arial" charset="0"/>
        <a:buChar char="–"/>
        <a:defRPr>
          <a:solidFill>
            <a:schemeClr val="tx1"/>
          </a:solidFill>
          <a:latin typeface="+mn-lt"/>
          <a:ea typeface="+mn-ea"/>
        </a:defRPr>
      </a:lvl4pPr>
      <a:lvl5pPr marL="1600200" indent="-165100" algn="l" rtl="0" eaLnBrk="1" fontAlgn="base" hangingPunct="1">
        <a:spcBef>
          <a:spcPct val="20000"/>
        </a:spcBef>
        <a:spcAft>
          <a:spcPct val="0"/>
        </a:spcAft>
        <a:buFont typeface="Arial" charset="0"/>
        <a:buChar char="▪"/>
        <a:defRPr sz="1200">
          <a:solidFill>
            <a:schemeClr val="tx1"/>
          </a:solidFill>
          <a:latin typeface="+mn-lt"/>
          <a:ea typeface="+mn-ea"/>
        </a:defRPr>
      </a:lvl5pPr>
      <a:lvl6pPr marL="2057400" indent="-165100" algn="l" rtl="0" eaLnBrk="1" fontAlgn="base" hangingPunct="1">
        <a:spcBef>
          <a:spcPct val="20000"/>
        </a:spcBef>
        <a:spcAft>
          <a:spcPct val="0"/>
        </a:spcAft>
        <a:buFont typeface="Arial" charset="0"/>
        <a:buChar char="▪"/>
        <a:defRPr sz="1200">
          <a:solidFill>
            <a:schemeClr val="tx1"/>
          </a:solidFill>
          <a:latin typeface="+mn-lt"/>
          <a:ea typeface="+mn-ea"/>
        </a:defRPr>
      </a:lvl6pPr>
      <a:lvl7pPr marL="2514600" indent="-165100" algn="l" rtl="0" eaLnBrk="1" fontAlgn="base" hangingPunct="1">
        <a:spcBef>
          <a:spcPct val="20000"/>
        </a:spcBef>
        <a:spcAft>
          <a:spcPct val="0"/>
        </a:spcAft>
        <a:buFont typeface="Arial" charset="0"/>
        <a:buChar char="▪"/>
        <a:defRPr sz="1200">
          <a:solidFill>
            <a:schemeClr val="tx1"/>
          </a:solidFill>
          <a:latin typeface="+mn-lt"/>
          <a:ea typeface="+mn-ea"/>
        </a:defRPr>
      </a:lvl7pPr>
      <a:lvl8pPr marL="2971800" indent="-165100" algn="l" rtl="0" eaLnBrk="1" fontAlgn="base" hangingPunct="1">
        <a:spcBef>
          <a:spcPct val="20000"/>
        </a:spcBef>
        <a:spcAft>
          <a:spcPct val="0"/>
        </a:spcAft>
        <a:buFont typeface="Arial" charset="0"/>
        <a:buChar char="▪"/>
        <a:defRPr sz="1200">
          <a:solidFill>
            <a:schemeClr val="tx1"/>
          </a:solidFill>
          <a:latin typeface="+mn-lt"/>
          <a:ea typeface="+mn-ea"/>
        </a:defRPr>
      </a:lvl8pPr>
      <a:lvl9pPr marL="3429000" indent="-165100" algn="l" rtl="0" eaLnBrk="1" fontAlgn="base" hangingPunct="1">
        <a:spcBef>
          <a:spcPct val="20000"/>
        </a:spcBef>
        <a:spcAft>
          <a:spcPct val="0"/>
        </a:spcAft>
        <a:buFont typeface="Arial" charset="0"/>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slideLayout" Target="../slideLayouts/slideLayout4.xml"/><Relationship Id="rId7" Type="http://schemas.openxmlformats.org/officeDocument/2006/relationships/diagramQuickStyle" Target="../diagrams/quickStyle24.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diagramLayout" Target="../diagrams/layout24.xml"/><Relationship Id="rId11" Type="http://schemas.openxmlformats.org/officeDocument/2006/relationships/image" Target="../media/image13.png"/><Relationship Id="rId5" Type="http://schemas.openxmlformats.org/officeDocument/2006/relationships/diagramData" Target="../diagrams/data24.xml"/><Relationship Id="rId10" Type="http://schemas.openxmlformats.org/officeDocument/2006/relationships/image" Target="../media/image8.png"/><Relationship Id="rId4" Type="http://schemas.openxmlformats.org/officeDocument/2006/relationships/notesSlide" Target="../notesSlides/notesSlide9.xml"/><Relationship Id="rId9" Type="http://schemas.microsoft.com/office/2007/relationships/diagramDrawing" Target="../diagrams/drawing2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slideLayout" Target="../slideLayouts/slideLayout4.xml"/><Relationship Id="rId7" Type="http://schemas.openxmlformats.org/officeDocument/2006/relationships/diagramQuickStyle" Target="../diagrams/quickStyle25.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diagramLayout" Target="../diagrams/layout25.xml"/><Relationship Id="rId11" Type="http://schemas.openxmlformats.org/officeDocument/2006/relationships/image" Target="../media/image13.png"/><Relationship Id="rId5" Type="http://schemas.openxmlformats.org/officeDocument/2006/relationships/diagramData" Target="../diagrams/data25.xml"/><Relationship Id="rId10" Type="http://schemas.openxmlformats.org/officeDocument/2006/relationships/image" Target="../media/image8.png"/><Relationship Id="rId4" Type="http://schemas.openxmlformats.org/officeDocument/2006/relationships/notesSlide" Target="../notesSlides/notesSlide10.xml"/><Relationship Id="rId9" Type="http://schemas.microsoft.com/office/2007/relationships/diagramDrawing" Target="../diagrams/drawing2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slideLayout" Target="../slideLayouts/slideLayout4.xml"/><Relationship Id="rId7" Type="http://schemas.openxmlformats.org/officeDocument/2006/relationships/diagramQuickStyle" Target="../diagrams/quickStyle26.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diagramLayout" Target="../diagrams/layout26.xml"/><Relationship Id="rId11" Type="http://schemas.openxmlformats.org/officeDocument/2006/relationships/image" Target="../media/image13.png"/><Relationship Id="rId5" Type="http://schemas.openxmlformats.org/officeDocument/2006/relationships/diagramData" Target="../diagrams/data26.xml"/><Relationship Id="rId10" Type="http://schemas.openxmlformats.org/officeDocument/2006/relationships/image" Target="../media/image8.png"/><Relationship Id="rId4" Type="http://schemas.openxmlformats.org/officeDocument/2006/relationships/notesSlide" Target="../notesSlides/notesSlide11.xml"/><Relationship Id="rId9" Type="http://schemas.microsoft.com/office/2007/relationships/diagramDrawing" Target="../diagrams/drawing2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slideLayout" Target="../slideLayouts/slideLayout4.xml"/><Relationship Id="rId7" Type="http://schemas.openxmlformats.org/officeDocument/2006/relationships/diagramQuickStyle" Target="../diagrams/quickStyle27.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diagramLayout" Target="../diagrams/layout27.xml"/><Relationship Id="rId11" Type="http://schemas.openxmlformats.org/officeDocument/2006/relationships/image" Target="../media/image16.png"/><Relationship Id="rId5" Type="http://schemas.openxmlformats.org/officeDocument/2006/relationships/diagramData" Target="../diagrams/data27.xml"/><Relationship Id="rId10" Type="http://schemas.openxmlformats.org/officeDocument/2006/relationships/image" Target="../media/image11.png"/><Relationship Id="rId4" Type="http://schemas.openxmlformats.org/officeDocument/2006/relationships/notesSlide" Target="../notesSlides/notesSlide12.xml"/><Relationship Id="rId9" Type="http://schemas.microsoft.com/office/2007/relationships/diagramDrawing" Target="../diagrams/drawing2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slideLayout" Target="../slideLayouts/slideLayout4.xml"/><Relationship Id="rId7" Type="http://schemas.openxmlformats.org/officeDocument/2006/relationships/diagramQuickStyle" Target="../diagrams/quickStyle28.xml"/><Relationship Id="rId12" Type="http://schemas.openxmlformats.org/officeDocument/2006/relationships/image" Target="../media/image13.png"/><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diagramLayout" Target="../diagrams/layout28.xml"/><Relationship Id="rId11" Type="http://schemas.openxmlformats.org/officeDocument/2006/relationships/image" Target="../media/image14.png"/><Relationship Id="rId5" Type="http://schemas.openxmlformats.org/officeDocument/2006/relationships/diagramData" Target="../diagrams/data28.xml"/><Relationship Id="rId10" Type="http://schemas.openxmlformats.org/officeDocument/2006/relationships/image" Target="../media/image8.png"/><Relationship Id="rId4" Type="http://schemas.openxmlformats.org/officeDocument/2006/relationships/notesSlide" Target="../notesSlides/notesSlide13.xml"/><Relationship Id="rId9" Type="http://schemas.microsoft.com/office/2007/relationships/diagramDrawing" Target="../diagrams/drawing28.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slideLayout" Target="../slideLayouts/slideLayout4.xml"/><Relationship Id="rId7" Type="http://schemas.openxmlformats.org/officeDocument/2006/relationships/diagramQuickStyle" Target="../diagrams/quickStyle29.xml"/><Relationship Id="rId12" Type="http://schemas.openxmlformats.org/officeDocument/2006/relationships/image" Target="../media/image11.png"/><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diagramLayout" Target="../diagrams/layout29.xml"/><Relationship Id="rId11" Type="http://schemas.openxmlformats.org/officeDocument/2006/relationships/image" Target="../media/image17.png"/><Relationship Id="rId5" Type="http://schemas.openxmlformats.org/officeDocument/2006/relationships/diagramData" Target="../diagrams/data29.xml"/><Relationship Id="rId10" Type="http://schemas.openxmlformats.org/officeDocument/2006/relationships/image" Target="../media/image16.png"/><Relationship Id="rId4" Type="http://schemas.openxmlformats.org/officeDocument/2006/relationships/notesSlide" Target="../notesSlides/notesSlide14.xml"/><Relationship Id="rId9" Type="http://schemas.microsoft.com/office/2007/relationships/diagramDrawing" Target="../diagrams/drawing29.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0.xml"/><Relationship Id="rId3" Type="http://schemas.openxmlformats.org/officeDocument/2006/relationships/slideLayout" Target="../slideLayouts/slideLayout2.xml"/><Relationship Id="rId7" Type="http://schemas.openxmlformats.org/officeDocument/2006/relationships/diagramQuickStyle" Target="../diagrams/quickStyle30.xml"/><Relationship Id="rId2" Type="http://schemas.openxmlformats.org/officeDocument/2006/relationships/audio" Target="../media/media16.wma"/><Relationship Id="rId1" Type="http://schemas.microsoft.com/office/2007/relationships/media" Target="../media/media16.wma"/><Relationship Id="rId6" Type="http://schemas.openxmlformats.org/officeDocument/2006/relationships/diagramLayout" Target="../diagrams/layout30.xml"/><Relationship Id="rId11" Type="http://schemas.openxmlformats.org/officeDocument/2006/relationships/image" Target="../media/image8.png"/><Relationship Id="rId5" Type="http://schemas.openxmlformats.org/officeDocument/2006/relationships/diagramData" Target="../diagrams/data30.xml"/><Relationship Id="rId10" Type="http://schemas.openxmlformats.org/officeDocument/2006/relationships/image" Target="../media/image18.png"/><Relationship Id="rId4" Type="http://schemas.openxmlformats.org/officeDocument/2006/relationships/notesSlide" Target="../notesSlides/notesSlide15.xml"/><Relationship Id="rId9" Type="http://schemas.microsoft.com/office/2007/relationships/diagramDrawing" Target="../diagrams/drawing3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20.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8.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31.xml"/><Relationship Id="rId3" Type="http://schemas.openxmlformats.org/officeDocument/2006/relationships/slideLayout" Target="../slideLayouts/slideLayout2.xml"/><Relationship Id="rId7" Type="http://schemas.openxmlformats.org/officeDocument/2006/relationships/diagramQuickStyle" Target="../diagrams/quickStyle31.xml"/><Relationship Id="rId2" Type="http://schemas.openxmlformats.org/officeDocument/2006/relationships/audio" Target="../media/media20.wma"/><Relationship Id="rId1" Type="http://schemas.microsoft.com/office/2007/relationships/media" Target="../media/media20.wma"/><Relationship Id="rId6" Type="http://schemas.openxmlformats.org/officeDocument/2006/relationships/diagramLayout" Target="../diagrams/layout31.xml"/><Relationship Id="rId5" Type="http://schemas.openxmlformats.org/officeDocument/2006/relationships/diagramData" Target="../diagrams/data31.xml"/><Relationship Id="rId10" Type="http://schemas.openxmlformats.org/officeDocument/2006/relationships/image" Target="../media/image11.png"/><Relationship Id="rId4" Type="http://schemas.openxmlformats.org/officeDocument/2006/relationships/notesSlide" Target="../notesSlides/notesSlide17.xml"/><Relationship Id="rId9" Type="http://schemas.microsoft.com/office/2007/relationships/diagramDrawing" Target="../diagrams/drawing31.xml"/></Relationships>
</file>

<file path=ppt/slides/_rels/slide3.xml.rels><?xml version="1.0" encoding="UTF-8" standalone="yes"?>
<Relationships xmlns="http://schemas.openxmlformats.org/package/2006/relationships"><Relationship Id="rId13" Type="http://schemas.openxmlformats.org/officeDocument/2006/relationships/diagramColors" Target="../diagrams/colors2.xml"/><Relationship Id="rId18" Type="http://schemas.openxmlformats.org/officeDocument/2006/relationships/diagramColors" Target="../diagrams/colors3.xml"/><Relationship Id="rId26" Type="http://schemas.openxmlformats.org/officeDocument/2006/relationships/diagramLayout" Target="../diagrams/layout5.xml"/><Relationship Id="rId39" Type="http://schemas.openxmlformats.org/officeDocument/2006/relationships/diagramColors" Target="../diagrams/colors7.xml"/><Relationship Id="rId21" Type="http://schemas.openxmlformats.org/officeDocument/2006/relationships/diagramLayout" Target="../diagrams/layout4.xml"/><Relationship Id="rId34" Type="http://schemas.microsoft.com/office/2007/relationships/diagramDrawing" Target="../diagrams/drawing6.xml"/><Relationship Id="rId42" Type="http://schemas.openxmlformats.org/officeDocument/2006/relationships/diagramLayout" Target="../diagrams/layout8.xml"/><Relationship Id="rId47" Type="http://schemas.openxmlformats.org/officeDocument/2006/relationships/diagramLayout" Target="../diagrams/layout9.xml"/><Relationship Id="rId50" Type="http://schemas.microsoft.com/office/2007/relationships/diagramDrawing" Target="../diagrams/drawing9.xml"/><Relationship Id="rId55" Type="http://schemas.microsoft.com/office/2007/relationships/diagramDrawing" Target="../diagrams/drawing10.xml"/><Relationship Id="rId7" Type="http://schemas.openxmlformats.org/officeDocument/2006/relationships/diagramQuickStyle" Target="../diagrams/quickStyle1.xml"/><Relationship Id="rId2" Type="http://schemas.openxmlformats.org/officeDocument/2006/relationships/audio" Target="../media/media3.wma"/><Relationship Id="rId16" Type="http://schemas.openxmlformats.org/officeDocument/2006/relationships/diagramLayout" Target="../diagrams/layout3.xml"/><Relationship Id="rId29" Type="http://schemas.microsoft.com/office/2007/relationships/diagramDrawing" Target="../diagrams/drawing5.xml"/><Relationship Id="rId11" Type="http://schemas.openxmlformats.org/officeDocument/2006/relationships/diagramLayout" Target="../diagrams/layout2.xml"/><Relationship Id="rId24" Type="http://schemas.microsoft.com/office/2007/relationships/diagramDrawing" Target="../diagrams/drawing4.xml"/><Relationship Id="rId32" Type="http://schemas.openxmlformats.org/officeDocument/2006/relationships/diagramQuickStyle" Target="../diagrams/quickStyle6.xml"/><Relationship Id="rId37" Type="http://schemas.openxmlformats.org/officeDocument/2006/relationships/diagramLayout" Target="../diagrams/layout7.xml"/><Relationship Id="rId40" Type="http://schemas.microsoft.com/office/2007/relationships/diagramDrawing" Target="../diagrams/drawing7.xml"/><Relationship Id="rId45" Type="http://schemas.microsoft.com/office/2007/relationships/diagramDrawing" Target="../diagrams/drawing8.xml"/><Relationship Id="rId53" Type="http://schemas.openxmlformats.org/officeDocument/2006/relationships/diagramQuickStyle" Target="../diagrams/quickStyle10.xml"/><Relationship Id="rId58" Type="http://schemas.openxmlformats.org/officeDocument/2006/relationships/diagramQuickStyle" Target="../diagrams/quickStyle11.xml"/><Relationship Id="rId5" Type="http://schemas.openxmlformats.org/officeDocument/2006/relationships/diagramData" Target="../diagrams/data1.xml"/><Relationship Id="rId61" Type="http://schemas.openxmlformats.org/officeDocument/2006/relationships/image" Target="../media/image11.png"/><Relationship Id="rId19" Type="http://schemas.microsoft.com/office/2007/relationships/diagramDrawing" Target="../diagrams/drawing3.xml"/><Relationship Id="rId14" Type="http://schemas.microsoft.com/office/2007/relationships/diagramDrawing" Target="../diagrams/drawing2.xml"/><Relationship Id="rId22" Type="http://schemas.openxmlformats.org/officeDocument/2006/relationships/diagramQuickStyle" Target="../diagrams/quickStyle4.xml"/><Relationship Id="rId27" Type="http://schemas.openxmlformats.org/officeDocument/2006/relationships/diagramQuickStyle" Target="../diagrams/quickStyle5.xml"/><Relationship Id="rId30" Type="http://schemas.openxmlformats.org/officeDocument/2006/relationships/diagramData" Target="../diagrams/data6.xml"/><Relationship Id="rId35" Type="http://schemas.openxmlformats.org/officeDocument/2006/relationships/image" Target="../media/image10.png"/><Relationship Id="rId43" Type="http://schemas.openxmlformats.org/officeDocument/2006/relationships/diagramQuickStyle" Target="../diagrams/quickStyle8.xml"/><Relationship Id="rId48" Type="http://schemas.openxmlformats.org/officeDocument/2006/relationships/diagramQuickStyle" Target="../diagrams/quickStyle9.xml"/><Relationship Id="rId56" Type="http://schemas.openxmlformats.org/officeDocument/2006/relationships/diagramData" Target="../diagrams/data11.xml"/><Relationship Id="rId8" Type="http://schemas.openxmlformats.org/officeDocument/2006/relationships/diagramColors" Target="../diagrams/colors1.xml"/><Relationship Id="rId51" Type="http://schemas.openxmlformats.org/officeDocument/2006/relationships/diagramData" Target="../diagrams/data10.xml"/><Relationship Id="rId3" Type="http://schemas.openxmlformats.org/officeDocument/2006/relationships/slideLayout" Target="../slideLayouts/slideLayout2.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5" Type="http://schemas.openxmlformats.org/officeDocument/2006/relationships/diagramData" Target="../diagrams/data5.xml"/><Relationship Id="rId33" Type="http://schemas.openxmlformats.org/officeDocument/2006/relationships/diagramColors" Target="../diagrams/colors6.xml"/><Relationship Id="rId38" Type="http://schemas.openxmlformats.org/officeDocument/2006/relationships/diagramQuickStyle" Target="../diagrams/quickStyle7.xml"/><Relationship Id="rId46" Type="http://schemas.openxmlformats.org/officeDocument/2006/relationships/diagramData" Target="../diagrams/data9.xml"/><Relationship Id="rId59" Type="http://schemas.openxmlformats.org/officeDocument/2006/relationships/diagramColors" Target="../diagrams/colors11.xml"/><Relationship Id="rId20" Type="http://schemas.openxmlformats.org/officeDocument/2006/relationships/diagramData" Target="../diagrams/data4.xml"/><Relationship Id="rId41" Type="http://schemas.openxmlformats.org/officeDocument/2006/relationships/diagramData" Target="../diagrams/data8.xml"/><Relationship Id="rId54" Type="http://schemas.openxmlformats.org/officeDocument/2006/relationships/diagramColors" Target="../diagrams/colors10.xml"/><Relationship Id="rId1" Type="http://schemas.microsoft.com/office/2007/relationships/media" Target="../media/media3.wma"/><Relationship Id="rId6" Type="http://schemas.openxmlformats.org/officeDocument/2006/relationships/diagramLayout" Target="../diagrams/layout1.xml"/><Relationship Id="rId15" Type="http://schemas.openxmlformats.org/officeDocument/2006/relationships/diagramData" Target="../diagrams/data3.xml"/><Relationship Id="rId23" Type="http://schemas.openxmlformats.org/officeDocument/2006/relationships/diagramColors" Target="../diagrams/colors4.xml"/><Relationship Id="rId28" Type="http://schemas.openxmlformats.org/officeDocument/2006/relationships/diagramColors" Target="../diagrams/colors5.xml"/><Relationship Id="rId36" Type="http://schemas.openxmlformats.org/officeDocument/2006/relationships/diagramData" Target="../diagrams/data7.xml"/><Relationship Id="rId49" Type="http://schemas.openxmlformats.org/officeDocument/2006/relationships/diagramColors" Target="../diagrams/colors9.xml"/><Relationship Id="rId57" Type="http://schemas.openxmlformats.org/officeDocument/2006/relationships/diagramLayout" Target="../diagrams/layout11.xml"/><Relationship Id="rId10" Type="http://schemas.openxmlformats.org/officeDocument/2006/relationships/diagramData" Target="../diagrams/data2.xml"/><Relationship Id="rId31" Type="http://schemas.openxmlformats.org/officeDocument/2006/relationships/diagramLayout" Target="../diagrams/layout6.xml"/><Relationship Id="rId44" Type="http://schemas.openxmlformats.org/officeDocument/2006/relationships/diagramColors" Target="../diagrams/colors8.xml"/><Relationship Id="rId52" Type="http://schemas.openxmlformats.org/officeDocument/2006/relationships/diagramLayout" Target="../diagrams/layout10.xml"/><Relationship Id="rId60" Type="http://schemas.microsoft.com/office/2007/relationships/diagramDrawing" Target="../diagrams/drawing1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diagramLayout" Target="../diagrams/layout14.xml"/><Relationship Id="rId26" Type="http://schemas.microsoft.com/office/2007/relationships/diagramDrawing" Target="../diagrams/drawing15.xml"/><Relationship Id="rId3" Type="http://schemas.openxmlformats.org/officeDocument/2006/relationships/slideLayout" Target="../slideLayouts/slideLayout2.xml"/><Relationship Id="rId21" Type="http://schemas.microsoft.com/office/2007/relationships/diagramDrawing" Target="../diagrams/drawing14.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diagramData" Target="../diagrams/data14.xml"/><Relationship Id="rId25" Type="http://schemas.openxmlformats.org/officeDocument/2006/relationships/diagramColors" Target="../diagrams/colors15.xml"/><Relationship Id="rId2" Type="http://schemas.openxmlformats.org/officeDocument/2006/relationships/audio" Target="../media/media4.wma"/><Relationship Id="rId16" Type="http://schemas.microsoft.com/office/2007/relationships/diagramDrawing" Target="../diagrams/drawing13.xml"/><Relationship Id="rId20" Type="http://schemas.openxmlformats.org/officeDocument/2006/relationships/diagramColors" Target="../diagrams/colors14.xml"/><Relationship Id="rId1" Type="http://schemas.microsoft.com/office/2007/relationships/media" Target="../media/media4.wma"/><Relationship Id="rId6" Type="http://schemas.openxmlformats.org/officeDocument/2006/relationships/image" Target="../media/image10.png"/><Relationship Id="rId11" Type="http://schemas.microsoft.com/office/2007/relationships/diagramDrawing" Target="../diagrams/drawing12.xml"/><Relationship Id="rId24" Type="http://schemas.openxmlformats.org/officeDocument/2006/relationships/diagramQuickStyle" Target="../diagrams/quickStyle15.xml"/><Relationship Id="rId5" Type="http://schemas.openxmlformats.org/officeDocument/2006/relationships/image" Target="../media/image8.png"/><Relationship Id="rId15" Type="http://schemas.openxmlformats.org/officeDocument/2006/relationships/diagramColors" Target="../diagrams/colors13.xml"/><Relationship Id="rId23" Type="http://schemas.openxmlformats.org/officeDocument/2006/relationships/diagramLayout" Target="../diagrams/layout15.xml"/><Relationship Id="rId10" Type="http://schemas.openxmlformats.org/officeDocument/2006/relationships/diagramColors" Target="../diagrams/colors12.xml"/><Relationship Id="rId19" Type="http://schemas.openxmlformats.org/officeDocument/2006/relationships/diagramQuickStyle" Target="../diagrams/quickStyle14.xml"/><Relationship Id="rId4" Type="http://schemas.openxmlformats.org/officeDocument/2006/relationships/notesSlide" Target="../notesSlides/notesSlide3.xml"/><Relationship Id="rId9" Type="http://schemas.openxmlformats.org/officeDocument/2006/relationships/diagramQuickStyle" Target="../diagrams/quickStyle12.xml"/><Relationship Id="rId14" Type="http://schemas.openxmlformats.org/officeDocument/2006/relationships/diagramQuickStyle" Target="../diagrams/quickStyle13.xml"/><Relationship Id="rId22" Type="http://schemas.openxmlformats.org/officeDocument/2006/relationships/diagramData" Target="../diagrams/data15.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6.xml"/><Relationship Id="rId13" Type="http://schemas.openxmlformats.org/officeDocument/2006/relationships/diagramQuickStyle" Target="../diagrams/quickStyle17.xml"/><Relationship Id="rId18" Type="http://schemas.openxmlformats.org/officeDocument/2006/relationships/diagramQuickStyle" Target="../diagrams/quickStyle18.xml"/><Relationship Id="rId26" Type="http://schemas.openxmlformats.org/officeDocument/2006/relationships/image" Target="../media/image12.png"/><Relationship Id="rId3" Type="http://schemas.openxmlformats.org/officeDocument/2006/relationships/slideLayout" Target="../slideLayouts/slideLayout2.xml"/><Relationship Id="rId21" Type="http://schemas.openxmlformats.org/officeDocument/2006/relationships/diagramData" Target="../diagrams/data19.xml"/><Relationship Id="rId7" Type="http://schemas.openxmlformats.org/officeDocument/2006/relationships/diagramLayout" Target="../diagrams/layout16.xml"/><Relationship Id="rId12" Type="http://schemas.openxmlformats.org/officeDocument/2006/relationships/diagramLayout" Target="../diagrams/layout17.xml"/><Relationship Id="rId17" Type="http://schemas.openxmlformats.org/officeDocument/2006/relationships/diagramLayout" Target="../diagrams/layout18.xml"/><Relationship Id="rId25" Type="http://schemas.microsoft.com/office/2007/relationships/diagramDrawing" Target="../diagrams/drawing19.xml"/><Relationship Id="rId2" Type="http://schemas.openxmlformats.org/officeDocument/2006/relationships/audio" Target="../media/media5.wma"/><Relationship Id="rId16" Type="http://schemas.openxmlformats.org/officeDocument/2006/relationships/diagramData" Target="../diagrams/data18.xml"/><Relationship Id="rId20" Type="http://schemas.microsoft.com/office/2007/relationships/diagramDrawing" Target="../diagrams/drawing18.xml"/><Relationship Id="rId1" Type="http://schemas.microsoft.com/office/2007/relationships/media" Target="../media/media5.wma"/><Relationship Id="rId6" Type="http://schemas.openxmlformats.org/officeDocument/2006/relationships/diagramData" Target="../diagrams/data16.xml"/><Relationship Id="rId11" Type="http://schemas.openxmlformats.org/officeDocument/2006/relationships/diagramData" Target="../diagrams/data17.xml"/><Relationship Id="rId24" Type="http://schemas.openxmlformats.org/officeDocument/2006/relationships/diagramColors" Target="../diagrams/colors19.xml"/><Relationship Id="rId5" Type="http://schemas.openxmlformats.org/officeDocument/2006/relationships/image" Target="../media/image10.png"/><Relationship Id="rId15" Type="http://schemas.microsoft.com/office/2007/relationships/diagramDrawing" Target="../diagrams/drawing17.xml"/><Relationship Id="rId23" Type="http://schemas.openxmlformats.org/officeDocument/2006/relationships/diagramQuickStyle" Target="../diagrams/quickStyle19.xml"/><Relationship Id="rId10" Type="http://schemas.microsoft.com/office/2007/relationships/diagramDrawing" Target="../diagrams/drawing16.xml"/><Relationship Id="rId19" Type="http://schemas.openxmlformats.org/officeDocument/2006/relationships/diagramColors" Target="../diagrams/colors18.xml"/><Relationship Id="rId4" Type="http://schemas.openxmlformats.org/officeDocument/2006/relationships/notesSlide" Target="../notesSlides/notesSlide4.xml"/><Relationship Id="rId9" Type="http://schemas.openxmlformats.org/officeDocument/2006/relationships/diagramColors" Target="../diagrams/colors16.xml"/><Relationship Id="rId14" Type="http://schemas.openxmlformats.org/officeDocument/2006/relationships/diagramColors" Target="../diagrams/colors17.xml"/><Relationship Id="rId22" Type="http://schemas.openxmlformats.org/officeDocument/2006/relationships/diagramLayout" Target="../diagrams/layout19.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slideLayout" Target="../slideLayouts/slideLayout4.xml"/><Relationship Id="rId7" Type="http://schemas.openxmlformats.org/officeDocument/2006/relationships/diagramQuickStyle" Target="../diagrams/quickStyle20.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diagramLayout" Target="../diagrams/layout20.xml"/><Relationship Id="rId11" Type="http://schemas.openxmlformats.org/officeDocument/2006/relationships/image" Target="../media/image8.png"/><Relationship Id="rId5" Type="http://schemas.openxmlformats.org/officeDocument/2006/relationships/diagramData" Target="../diagrams/data20.xml"/><Relationship Id="rId10" Type="http://schemas.openxmlformats.org/officeDocument/2006/relationships/image" Target="../media/image13.png"/><Relationship Id="rId4" Type="http://schemas.openxmlformats.org/officeDocument/2006/relationships/notesSlide" Target="../notesSlides/notesSlide5.xml"/><Relationship Id="rId9" Type="http://schemas.microsoft.com/office/2007/relationships/diagramDrawing" Target="../diagrams/drawing20.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slideLayout" Target="../slideLayouts/slideLayout4.xml"/><Relationship Id="rId7" Type="http://schemas.openxmlformats.org/officeDocument/2006/relationships/diagramQuickStyle" Target="../diagrams/quickStyle21.xml"/><Relationship Id="rId12" Type="http://schemas.openxmlformats.org/officeDocument/2006/relationships/image" Target="../media/image6.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diagramLayout" Target="../diagrams/layout21.xml"/><Relationship Id="rId11" Type="http://schemas.openxmlformats.org/officeDocument/2006/relationships/image" Target="../media/image10.png"/><Relationship Id="rId5" Type="http://schemas.openxmlformats.org/officeDocument/2006/relationships/diagramData" Target="../diagrams/data21.xml"/><Relationship Id="rId10" Type="http://schemas.openxmlformats.org/officeDocument/2006/relationships/image" Target="../media/image14.png"/><Relationship Id="rId4" Type="http://schemas.openxmlformats.org/officeDocument/2006/relationships/notesSlide" Target="../notesSlides/notesSlide6.xml"/><Relationship Id="rId9" Type="http://schemas.microsoft.com/office/2007/relationships/diagramDrawing" Target="../diagrams/drawing2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slideLayout" Target="../slideLayouts/slideLayout4.xml"/><Relationship Id="rId7" Type="http://schemas.openxmlformats.org/officeDocument/2006/relationships/diagramQuickStyle" Target="../diagrams/quickStyle22.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diagramLayout" Target="../diagrams/layout22.xml"/><Relationship Id="rId5" Type="http://schemas.openxmlformats.org/officeDocument/2006/relationships/diagramData" Target="../diagrams/data22.xml"/><Relationship Id="rId10" Type="http://schemas.openxmlformats.org/officeDocument/2006/relationships/image" Target="../media/image8.png"/><Relationship Id="rId4" Type="http://schemas.openxmlformats.org/officeDocument/2006/relationships/notesSlide" Target="../notesSlides/notesSlide7.xml"/><Relationship Id="rId9" Type="http://schemas.microsoft.com/office/2007/relationships/diagramDrawing" Target="../diagrams/drawing2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slideLayout" Target="../slideLayouts/slideLayout4.xml"/><Relationship Id="rId7" Type="http://schemas.openxmlformats.org/officeDocument/2006/relationships/diagramQuickStyle" Target="../diagrams/quickStyle23.xml"/><Relationship Id="rId12" Type="http://schemas.openxmlformats.org/officeDocument/2006/relationships/image" Target="../media/image11.png"/><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diagramLayout" Target="../diagrams/layout23.xml"/><Relationship Id="rId11" Type="http://schemas.openxmlformats.org/officeDocument/2006/relationships/image" Target="../media/image13.png"/><Relationship Id="rId5" Type="http://schemas.openxmlformats.org/officeDocument/2006/relationships/diagramData" Target="../diagrams/data23.xml"/><Relationship Id="rId10" Type="http://schemas.openxmlformats.org/officeDocument/2006/relationships/image" Target="../media/image15.png"/><Relationship Id="rId4" Type="http://schemas.openxmlformats.org/officeDocument/2006/relationships/notesSlide" Target="../notesSlides/notesSlide8.xml"/><Relationship Id="rId9" Type="http://schemas.microsoft.com/office/2007/relationships/diagramDrawing" Target="../diagrams/drawin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ctrTitle"/>
          </p:nvPr>
        </p:nvSpPr>
        <p:spPr>
          <a:xfrm>
            <a:off x="628156" y="1333006"/>
            <a:ext cx="8172450" cy="2550226"/>
          </a:xfrm>
        </p:spPr>
        <p:txBody>
          <a:bodyPr>
            <a:normAutofit/>
          </a:bodyPr>
          <a:lstStyle/>
          <a:p>
            <a:pPr>
              <a:defRPr/>
            </a:pPr>
            <a:br>
              <a:rPr lang="en-US" sz="2800" b="1" dirty="0">
                <a:solidFill>
                  <a:schemeClr val="tx1"/>
                </a:solidFill>
              </a:rPr>
            </a:br>
            <a:br>
              <a:rPr lang="en-US" sz="2800" b="1" dirty="0">
                <a:solidFill>
                  <a:schemeClr val="tx1"/>
                </a:solidFill>
              </a:rPr>
            </a:b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j-cs"/>
              </a:rPr>
              <a:t>Advanced Phone and Voice Mail Training</a:t>
            </a:r>
            <a:br>
              <a:rPr lang="en-US" dirty="0">
                <a:solidFill>
                  <a:schemeClr val="tx2"/>
                </a:solidFill>
                <a:cs typeface="+mj-cs"/>
              </a:rPr>
            </a:br>
            <a:br>
              <a:rPr lang="en-US" dirty="0">
                <a:solidFill>
                  <a:schemeClr val="tx2"/>
                </a:solidFill>
                <a:cs typeface="+mj-cs"/>
              </a:rPr>
            </a:br>
            <a:r>
              <a:rPr lang="en-US" dirty="0">
                <a:solidFill>
                  <a:schemeClr val="tx2"/>
                </a:solidFill>
                <a:cs typeface="+mj-cs"/>
              </a:rPr>
              <a:t>	</a:t>
            </a:r>
            <a:endParaRPr lang="en-US" sz="4000" b="1" dirty="0">
              <a:solidFill>
                <a:schemeClr val="tx1"/>
              </a:solidFill>
              <a:cs typeface="+mj-cs"/>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29823226"/>
      </p:ext>
    </p:extLst>
  </p:cSld>
  <p:clrMapOvr>
    <a:masterClrMapping/>
  </p:clrMapOvr>
  <p:transition spd="slow" advTm="22608">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10</a:t>
            </a:fld>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4166568848"/>
              </p:ext>
            </p:extLst>
          </p:nvPr>
        </p:nvGraphicFramePr>
        <p:xfrm>
          <a:off x="245531" y="1024945"/>
          <a:ext cx="4902201" cy="49863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04238" y="6218238"/>
            <a:ext cx="487362" cy="487362"/>
          </a:xfrm>
          <a:prstGeom prst="rect">
            <a:avLst/>
          </a:prstGeom>
        </p:spPr>
      </p:pic>
      <p:pic>
        <p:nvPicPr>
          <p:cNvPr id="12"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68992" y="1515212"/>
            <a:ext cx="2533044" cy="192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982686" y="3173451"/>
            <a:ext cx="2419350" cy="207749"/>
          </a:xfrm>
          <a:prstGeom prst="rect">
            <a:avLst/>
          </a:prstGeom>
          <a:solidFill>
            <a:schemeClr val="tx1"/>
          </a:solidFill>
        </p:spPr>
        <p:txBody>
          <a:bodyPr wrap="square" rtlCol="0">
            <a:spAutoFit/>
          </a:bodyPr>
          <a:lstStyle/>
          <a:p>
            <a:pPr>
              <a:tabLst>
                <a:tab pos="400050" algn="l"/>
                <a:tab pos="914400" algn="l"/>
                <a:tab pos="1371600" algn="l"/>
                <a:tab pos="1828800" algn="l"/>
              </a:tabLst>
            </a:pPr>
            <a:r>
              <a:rPr lang="en-US" sz="750" dirty="0">
                <a:solidFill>
                  <a:schemeClr val="bg1"/>
                </a:solidFill>
              </a:rPr>
              <a:t>Hold	End Call    Transfer 	Confrnc	   More</a:t>
            </a:r>
          </a:p>
        </p:txBody>
      </p:sp>
      <p:sp>
        <p:nvSpPr>
          <p:cNvPr id="14" name="Rectangle 13"/>
          <p:cNvSpPr/>
          <p:nvPr/>
        </p:nvSpPr>
        <p:spPr>
          <a:xfrm>
            <a:off x="6898889" y="3074430"/>
            <a:ext cx="530611" cy="381000"/>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2074911"/>
      </p:ext>
    </p:extLst>
  </p:cSld>
  <p:clrMapOvr>
    <a:masterClrMapping/>
  </p:clrMapOvr>
  <mc:AlternateContent xmlns:mc="http://schemas.openxmlformats.org/markup-compatibility/2006" xmlns:p14="http://schemas.microsoft.com/office/powerpoint/2010/main">
    <mc:Choice Requires="p14">
      <p:transition spd="slow" p14:dur="2000" advTm="43719"/>
    </mc:Choice>
    <mc:Fallback xmlns="">
      <p:transition spd="slow" advTm="43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Transferring a Call to Voicemail</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11</a:t>
            </a:fld>
            <a:endParaRPr lang="en-US" dirty="0"/>
          </a:p>
        </p:txBody>
      </p:sp>
      <p:sp>
        <p:nvSpPr>
          <p:cNvPr id="11" name="Rectangle 10"/>
          <p:cNvSpPr/>
          <p:nvPr/>
        </p:nvSpPr>
        <p:spPr>
          <a:xfrm>
            <a:off x="5360276" y="4388471"/>
            <a:ext cx="3586068" cy="1015663"/>
          </a:xfrm>
          <a:prstGeom prst="rect">
            <a:avLst/>
          </a:prstGeom>
        </p:spPr>
        <p:txBody>
          <a:bodyPr wrap="square">
            <a:spAutoFit/>
          </a:bodyPr>
          <a:lstStyle/>
          <a:p>
            <a:pPr lvl="0"/>
            <a:r>
              <a:rPr lang="en-US" sz="1200" dirty="0"/>
              <a:t>Note</a:t>
            </a:r>
            <a:r>
              <a:rPr lang="en-US" sz="1200" b="0" dirty="0"/>
              <a:t>: You may have to press </a:t>
            </a:r>
            <a:r>
              <a:rPr lang="en-US" sz="1200" dirty="0"/>
              <a:t>More </a:t>
            </a:r>
            <a:r>
              <a:rPr lang="en-US" sz="1200" b="0" dirty="0"/>
              <a:t>to access the </a:t>
            </a:r>
            <a:r>
              <a:rPr lang="en-US" sz="1200" dirty="0"/>
              <a:t>Cancel</a:t>
            </a:r>
            <a:r>
              <a:rPr lang="en-US" sz="1100" b="0" dirty="0"/>
              <a:t> </a:t>
            </a:r>
            <a:r>
              <a:rPr lang="en-US" sz="1200" b="0" dirty="0"/>
              <a:t>soft key</a:t>
            </a:r>
            <a:endParaRPr lang="en-US" sz="1100" b="0" dirty="0"/>
          </a:p>
          <a:p>
            <a:pPr lvl="0"/>
            <a:endParaRPr lang="en-US" sz="1200" b="0" dirty="0"/>
          </a:p>
          <a:p>
            <a:r>
              <a:rPr lang="en-US" sz="1200" dirty="0"/>
              <a:t>Caller ID: </a:t>
            </a:r>
            <a:r>
              <a:rPr lang="en-US" sz="1200" b="0" dirty="0"/>
              <a:t>The Caller ID in the recipients voicemail will show as the outside caller.</a:t>
            </a:r>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2410139320"/>
              </p:ext>
            </p:extLst>
          </p:nvPr>
        </p:nvGraphicFramePr>
        <p:xfrm>
          <a:off x="211666" y="1035368"/>
          <a:ext cx="4587767" cy="5035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04238" y="6218238"/>
            <a:ext cx="487362" cy="487362"/>
          </a:xfrm>
          <a:prstGeom prst="rect">
            <a:avLst/>
          </a:prstGeom>
        </p:spPr>
      </p:pic>
      <p:pic>
        <p:nvPicPr>
          <p:cNvPr id="10"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23038" y="1540891"/>
            <a:ext cx="2435188" cy="184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939330" y="3133381"/>
            <a:ext cx="2419350" cy="207749"/>
          </a:xfrm>
          <a:prstGeom prst="rect">
            <a:avLst/>
          </a:prstGeom>
          <a:solidFill>
            <a:schemeClr val="tx1"/>
          </a:solidFill>
        </p:spPr>
        <p:txBody>
          <a:bodyPr wrap="square" rtlCol="0">
            <a:spAutoFit/>
          </a:bodyPr>
          <a:lstStyle/>
          <a:p>
            <a:pPr>
              <a:tabLst>
                <a:tab pos="400050" algn="l"/>
                <a:tab pos="914400" algn="l"/>
                <a:tab pos="1371600" algn="l"/>
                <a:tab pos="1828800" algn="l"/>
              </a:tabLst>
            </a:pPr>
            <a:r>
              <a:rPr lang="en-US" sz="750" dirty="0">
                <a:solidFill>
                  <a:schemeClr val="bg1"/>
                </a:solidFill>
              </a:rPr>
              <a:t>To Vmail	    Park	Retrieve</a:t>
            </a:r>
          </a:p>
        </p:txBody>
      </p:sp>
      <p:sp>
        <p:nvSpPr>
          <p:cNvPr id="17" name="Rectangle 16"/>
          <p:cNvSpPr/>
          <p:nvPr/>
        </p:nvSpPr>
        <p:spPr>
          <a:xfrm>
            <a:off x="5845944" y="3010917"/>
            <a:ext cx="643938" cy="445407"/>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0212"/>
      </p:ext>
    </p:extLst>
  </p:cSld>
  <p:clrMapOvr>
    <a:masterClrMapping/>
  </p:clrMapOvr>
  <mc:AlternateContent xmlns:mc="http://schemas.openxmlformats.org/markup-compatibility/2006" xmlns:p14="http://schemas.microsoft.com/office/powerpoint/2010/main">
    <mc:Choice Requires="p14">
      <p:transition spd="slow" p14:dur="2000" advTm="29244"/>
    </mc:Choice>
    <mc:Fallback xmlns="">
      <p:transition spd="slow" advTm="292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Conference Call</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12</a:t>
            </a:fld>
            <a:endParaRPr 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3249739707"/>
              </p:ext>
            </p:extLst>
          </p:nvPr>
        </p:nvGraphicFramePr>
        <p:xfrm>
          <a:off x="279400" y="1032933"/>
          <a:ext cx="4824248" cy="497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p:cNvSpPr/>
          <p:nvPr/>
        </p:nvSpPr>
        <p:spPr>
          <a:xfrm>
            <a:off x="5799766" y="4895966"/>
            <a:ext cx="2948153" cy="461665"/>
          </a:xfrm>
          <a:prstGeom prst="rect">
            <a:avLst/>
          </a:prstGeom>
        </p:spPr>
        <p:txBody>
          <a:bodyPr wrap="square">
            <a:spAutoFit/>
          </a:bodyPr>
          <a:lstStyle/>
          <a:p>
            <a:r>
              <a:rPr lang="en-US" sz="1200" dirty="0"/>
              <a:t>Note</a:t>
            </a:r>
            <a:r>
              <a:rPr lang="en-US" sz="1200" b="0" dirty="0"/>
              <a:t>: You may have to press </a:t>
            </a:r>
            <a:r>
              <a:rPr lang="en-US" sz="1200" dirty="0"/>
              <a:t>More </a:t>
            </a:r>
            <a:r>
              <a:rPr lang="en-US" sz="1200" b="0" dirty="0"/>
              <a:t>to access the </a:t>
            </a:r>
            <a:r>
              <a:rPr lang="en-US" sz="1200" dirty="0"/>
              <a:t>Cancel</a:t>
            </a:r>
            <a:r>
              <a:rPr lang="en-US" sz="1100" b="0" dirty="0"/>
              <a:t> </a:t>
            </a:r>
            <a:r>
              <a:rPr lang="en-US" sz="1200" b="0" dirty="0"/>
              <a:t>soft key</a:t>
            </a:r>
            <a:endParaRPr lang="en-US" sz="1100" b="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04238" y="6218238"/>
            <a:ext cx="487362" cy="487362"/>
          </a:xfrm>
          <a:prstGeom prst="rect">
            <a:avLst/>
          </a:prstGeom>
        </p:spPr>
      </p:pic>
      <p:pic>
        <p:nvPicPr>
          <p:cNvPr id="12"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44211" y="1367470"/>
            <a:ext cx="2435188" cy="184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860503" y="2959960"/>
            <a:ext cx="2419350" cy="207749"/>
          </a:xfrm>
          <a:prstGeom prst="rect">
            <a:avLst/>
          </a:prstGeom>
          <a:solidFill>
            <a:schemeClr val="tx1"/>
          </a:solidFill>
        </p:spPr>
        <p:txBody>
          <a:bodyPr wrap="square" rtlCol="0">
            <a:spAutoFit/>
          </a:bodyPr>
          <a:lstStyle/>
          <a:p>
            <a:pPr>
              <a:tabLst>
                <a:tab pos="400050" algn="l"/>
                <a:tab pos="914400" algn="l"/>
                <a:tab pos="1371600" algn="l"/>
                <a:tab pos="1828800" algn="l"/>
              </a:tabLst>
            </a:pPr>
            <a:r>
              <a:rPr lang="en-US" sz="750" dirty="0">
                <a:solidFill>
                  <a:schemeClr val="bg1"/>
                </a:solidFill>
              </a:rPr>
              <a:t>Hold	End Call	Transfer 	Confrnc	    More</a:t>
            </a:r>
          </a:p>
        </p:txBody>
      </p:sp>
      <p:sp>
        <p:nvSpPr>
          <p:cNvPr id="17" name="Rectangle 16"/>
          <p:cNvSpPr/>
          <p:nvPr/>
        </p:nvSpPr>
        <p:spPr>
          <a:xfrm>
            <a:off x="7279727" y="2837496"/>
            <a:ext cx="504825" cy="411843"/>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207748"/>
      </p:ext>
    </p:extLst>
  </p:cSld>
  <p:clrMapOvr>
    <a:masterClrMapping/>
  </p:clrMapOvr>
  <mc:AlternateContent xmlns:mc="http://schemas.openxmlformats.org/markup-compatibility/2006" xmlns:p14="http://schemas.microsoft.com/office/powerpoint/2010/main">
    <mc:Choice Requires="p14">
      <p:transition spd="slow" p14:dur="2000" advTm="32313"/>
    </mc:Choice>
    <mc:Fallback xmlns="">
      <p:transition spd="slow" advTm="32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13</a:t>
            </a:fld>
            <a:endParaRPr lang="en-US" dirty="0"/>
          </a:p>
        </p:txBody>
      </p:sp>
      <p:sp>
        <p:nvSpPr>
          <p:cNvPr id="2" name="Title 1"/>
          <p:cNvSpPr>
            <a:spLocks noGrp="1"/>
          </p:cNvSpPr>
          <p:nvPr>
            <p:ph type="title"/>
          </p:nvPr>
        </p:nvSpPr>
        <p:spPr/>
        <p:txBody>
          <a:bodyPr/>
          <a:lstStyle/>
          <a:p>
            <a:r>
              <a:rPr lang="en-US" dirty="0"/>
              <a:t>Do Not Disturb (DND)</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410063110"/>
              </p:ext>
            </p:extLst>
          </p:nvPr>
        </p:nvGraphicFramePr>
        <p:xfrm>
          <a:off x="245532" y="1024362"/>
          <a:ext cx="4997670" cy="497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04238" y="6218238"/>
            <a:ext cx="487362" cy="487362"/>
          </a:xfrm>
          <a:prstGeom prst="rect">
            <a:avLst/>
          </a:prstGeom>
        </p:spPr>
      </p:pic>
      <p:pic>
        <p:nvPicPr>
          <p:cNvPr id="1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76225" y="1597362"/>
            <a:ext cx="2738101" cy="196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147351" y="3260608"/>
            <a:ext cx="2362200" cy="207749"/>
          </a:xfrm>
          <a:prstGeom prst="rect">
            <a:avLst/>
          </a:prstGeom>
          <a:solidFill>
            <a:schemeClr val="tx1"/>
          </a:solidFill>
        </p:spPr>
        <p:txBody>
          <a:bodyPr wrap="square" rtlCol="0">
            <a:spAutoFit/>
          </a:bodyPr>
          <a:lstStyle/>
          <a:p>
            <a:pPr>
              <a:tabLst>
                <a:tab pos="400050" algn="l"/>
                <a:tab pos="914400" algn="l"/>
                <a:tab pos="1371600" algn="l"/>
                <a:tab pos="1828800" algn="l"/>
              </a:tabLst>
            </a:pPr>
            <a:r>
              <a:rPr lang="en-US" sz="750" dirty="0">
                <a:solidFill>
                  <a:schemeClr val="bg1"/>
                </a:solidFill>
              </a:rPr>
              <a:t>New Call	   Forward	  DND</a:t>
            </a:r>
          </a:p>
        </p:txBody>
      </p:sp>
      <p:sp>
        <p:nvSpPr>
          <p:cNvPr id="12" name="Rectangle 11"/>
          <p:cNvSpPr/>
          <p:nvPr/>
        </p:nvSpPr>
        <p:spPr>
          <a:xfrm>
            <a:off x="7116002" y="3166720"/>
            <a:ext cx="388661" cy="421368"/>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0675086"/>
      </p:ext>
    </p:extLst>
  </p:cSld>
  <p:clrMapOvr>
    <a:masterClrMapping/>
  </p:clrMapOvr>
  <mc:AlternateContent xmlns:mc="http://schemas.openxmlformats.org/markup-compatibility/2006" xmlns:p14="http://schemas.microsoft.com/office/powerpoint/2010/main">
    <mc:Choice Requires="p14">
      <p:transition spd="slow" p14:dur="2000" advTm="26228"/>
    </mc:Choice>
    <mc:Fallback xmlns="">
      <p:transition spd="slow" advTm="262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Call Logs</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14</a:t>
            </a:fld>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025470467"/>
              </p:ext>
            </p:extLst>
          </p:nvPr>
        </p:nvGraphicFramePr>
        <p:xfrm>
          <a:off x="279399" y="1041400"/>
          <a:ext cx="4698125" cy="5054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p:cNvSpPr/>
          <p:nvPr/>
        </p:nvSpPr>
        <p:spPr>
          <a:xfrm>
            <a:off x="5957008" y="5483387"/>
            <a:ext cx="2916625" cy="461665"/>
          </a:xfrm>
          <a:prstGeom prst="rect">
            <a:avLst/>
          </a:prstGeom>
        </p:spPr>
        <p:txBody>
          <a:bodyPr wrap="square">
            <a:spAutoFit/>
          </a:bodyPr>
          <a:lstStyle/>
          <a:p>
            <a:pPr lvl="0"/>
            <a:r>
              <a:rPr lang="en-US" sz="1200" dirty="0"/>
              <a:t>Note</a:t>
            </a:r>
            <a:r>
              <a:rPr lang="en-US" sz="1200" b="0" dirty="0"/>
              <a:t>: If your phone reboots or loses power, it will clear the phone’s call logs</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04238" y="6218238"/>
            <a:ext cx="487362" cy="487362"/>
          </a:xfrm>
          <a:prstGeom prst="rect">
            <a:avLst/>
          </a:prstGeom>
        </p:spPr>
      </p:pic>
      <p:pic>
        <p:nvPicPr>
          <p:cNvPr id="1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57008" y="3242610"/>
            <a:ext cx="2747878" cy="204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340056" y="3654156"/>
            <a:ext cx="584543" cy="736710"/>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50943" y="1024100"/>
            <a:ext cx="2435188" cy="184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368222" y="2656392"/>
            <a:ext cx="2419350" cy="210795"/>
          </a:xfrm>
          <a:prstGeom prst="rect">
            <a:avLst/>
          </a:prstGeom>
          <a:solidFill>
            <a:schemeClr val="tx1"/>
          </a:solidFill>
        </p:spPr>
        <p:txBody>
          <a:bodyPr wrap="square" rtlCol="0">
            <a:spAutoFit/>
          </a:bodyPr>
          <a:lstStyle/>
          <a:p>
            <a:pPr>
              <a:tabLst>
                <a:tab pos="400050" algn="l"/>
                <a:tab pos="914400" algn="l"/>
                <a:tab pos="1371600" algn="l"/>
                <a:tab pos="1828800" algn="l"/>
              </a:tabLst>
            </a:pPr>
            <a:r>
              <a:rPr lang="en-US" sz="750" dirty="0">
                <a:solidFill>
                  <a:schemeClr val="bg1"/>
                </a:solidFill>
              </a:rPr>
              <a:t>Callers      Pull      DND      Retrieve</a:t>
            </a:r>
          </a:p>
        </p:txBody>
      </p:sp>
      <p:sp>
        <p:nvSpPr>
          <p:cNvPr id="21" name="Rectangle 20"/>
          <p:cNvSpPr/>
          <p:nvPr/>
        </p:nvSpPr>
        <p:spPr>
          <a:xfrm>
            <a:off x="5333791" y="2593978"/>
            <a:ext cx="614854" cy="323388"/>
          </a:xfrm>
          <a:prstGeom prst="rect">
            <a:avLst/>
          </a:prstGeom>
          <a:noFill/>
          <a:ln w="38100">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5235026"/>
      </p:ext>
    </p:extLst>
  </p:cSld>
  <p:clrMapOvr>
    <a:masterClrMapping/>
  </p:clrMapOvr>
  <mc:AlternateContent xmlns:mc="http://schemas.openxmlformats.org/markup-compatibility/2006" xmlns:p14="http://schemas.microsoft.com/office/powerpoint/2010/main">
    <mc:Choice Requires="p14">
      <p:transition spd="slow" p14:dur="2000" advTm="20048"/>
    </mc:Choice>
    <mc:Fallback xmlns="">
      <p:transition spd="slow" advTm="20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Forwarding Your Calls</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15</a:t>
            </a:fld>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748904669"/>
              </p:ext>
            </p:extLst>
          </p:nvPr>
        </p:nvGraphicFramePr>
        <p:xfrm>
          <a:off x="249765" y="1148560"/>
          <a:ext cx="4834468" cy="42860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p:cNvSpPr/>
          <p:nvPr/>
        </p:nvSpPr>
        <p:spPr>
          <a:xfrm>
            <a:off x="5235049" y="5613769"/>
            <a:ext cx="3572933" cy="661720"/>
          </a:xfrm>
          <a:prstGeom prst="rect">
            <a:avLst/>
          </a:prstGeom>
        </p:spPr>
        <p:txBody>
          <a:bodyPr wrap="square">
            <a:spAutoFit/>
          </a:bodyPr>
          <a:lstStyle/>
          <a:p>
            <a:r>
              <a:rPr lang="en-US" sz="1200" dirty="0"/>
              <a:t>Note</a:t>
            </a:r>
            <a:r>
              <a:rPr lang="en-US" sz="1200" b="0" dirty="0"/>
              <a:t>:  </a:t>
            </a:r>
            <a:r>
              <a:rPr lang="en-US" sz="1200" dirty="0"/>
              <a:t>Always</a:t>
            </a:r>
            <a:r>
              <a:rPr lang="en-US" sz="1200" b="0" dirty="0"/>
              <a:t> is the most common option, and it will forward </a:t>
            </a:r>
            <a:r>
              <a:rPr lang="en-US" sz="1200" b="0" u="sng" dirty="0"/>
              <a:t>ALL</a:t>
            </a:r>
            <a:r>
              <a:rPr lang="en-US" sz="1200" b="0" dirty="0"/>
              <a:t> calls</a:t>
            </a:r>
          </a:p>
          <a:p>
            <a:pPr lvl="0"/>
            <a:endParaRPr lang="en-US" sz="1300" b="0" dirty="0"/>
          </a:p>
        </p:txBody>
      </p:sp>
      <p:pic>
        <p:nvPicPr>
          <p:cNvPr id="1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83722" y="1382056"/>
            <a:ext cx="2738101" cy="196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5554848" y="3045302"/>
            <a:ext cx="2362200" cy="207749"/>
          </a:xfrm>
          <a:prstGeom prst="rect">
            <a:avLst/>
          </a:prstGeom>
          <a:solidFill>
            <a:schemeClr val="tx1"/>
          </a:solidFill>
        </p:spPr>
        <p:txBody>
          <a:bodyPr wrap="square" rtlCol="0">
            <a:spAutoFit/>
          </a:bodyPr>
          <a:lstStyle/>
          <a:p>
            <a:pPr>
              <a:tabLst>
                <a:tab pos="400050" algn="l"/>
                <a:tab pos="914400" algn="l"/>
                <a:tab pos="1371600" algn="l"/>
                <a:tab pos="1828800" algn="l"/>
              </a:tabLst>
            </a:pPr>
            <a:r>
              <a:rPr lang="en-US" sz="750" dirty="0">
                <a:solidFill>
                  <a:schemeClr val="bg1"/>
                </a:solidFill>
              </a:rPr>
              <a:t>New Call	   Forward	DND</a:t>
            </a:r>
          </a:p>
        </p:txBody>
      </p:sp>
      <p:pic>
        <p:nvPicPr>
          <p:cNvPr id="19" name="Picture 2"/>
          <p:cNvPicPr>
            <a:picLocks noChangeAspect="1" noChangeArrowheads="1"/>
          </p:cNvPicPr>
          <p:nvPr/>
        </p:nvPicPr>
        <p:blipFill>
          <a:blip r:embed="rId11"/>
          <a:srcRect/>
          <a:stretch>
            <a:fillRect/>
          </a:stretch>
        </p:blipFill>
        <p:spPr bwMode="auto">
          <a:xfrm>
            <a:off x="6513533" y="3575537"/>
            <a:ext cx="2436339" cy="1819133"/>
          </a:xfrm>
          <a:prstGeom prst="rect">
            <a:avLst/>
          </a:prstGeom>
          <a:noFill/>
          <a:ln w="9525">
            <a:noFill/>
            <a:miter lim="800000"/>
            <a:headEnd/>
            <a:tailEnd/>
          </a:ln>
        </p:spPr>
      </p:pic>
      <p:sp>
        <p:nvSpPr>
          <p:cNvPr id="20" name="Rectangle 19"/>
          <p:cNvSpPr/>
          <p:nvPr/>
        </p:nvSpPr>
        <p:spPr>
          <a:xfrm>
            <a:off x="6969112" y="3839963"/>
            <a:ext cx="1052711" cy="475683"/>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885788" y="5015946"/>
            <a:ext cx="627356" cy="434454"/>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300003913"/>
      </p:ext>
    </p:extLst>
  </p:cSld>
  <p:clrMapOvr>
    <a:masterClrMapping/>
  </p:clrMapOvr>
  <mc:AlternateContent xmlns:mc="http://schemas.openxmlformats.org/markup-compatibility/2006" xmlns:p14="http://schemas.microsoft.com/office/powerpoint/2010/main">
    <mc:Choice Requires="p14">
      <p:transition spd="slow" p14:dur="2000" advTm="47549"/>
    </mc:Choice>
    <mc:Fallback xmlns="">
      <p:transition spd="slow" advTm="475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214687608"/>
              </p:ext>
            </p:extLst>
          </p:nvPr>
        </p:nvGraphicFramePr>
        <p:xfrm>
          <a:off x="457200" y="1041400"/>
          <a:ext cx="8229600" cy="497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p:cNvSpPr>
            <a:spLocks noGrp="1"/>
          </p:cNvSpPr>
          <p:nvPr>
            <p:ph type="title"/>
          </p:nvPr>
        </p:nvSpPr>
        <p:spPr/>
        <p:txBody>
          <a:bodyPr/>
          <a:lstStyle/>
          <a:p>
            <a:r>
              <a:rPr lang="en-US" dirty="0"/>
              <a:t>Ways to Access Voicemail</a:t>
            </a:r>
          </a:p>
        </p:txBody>
      </p:sp>
      <p:sp>
        <p:nvSpPr>
          <p:cNvPr id="4" name="Slide Number Placeholder 3"/>
          <p:cNvSpPr>
            <a:spLocks noGrp="1"/>
          </p:cNvSpPr>
          <p:nvPr>
            <p:ph type="sldNum" sz="quarter" idx="11"/>
          </p:nvPr>
        </p:nvSpPr>
        <p:spPr/>
        <p:txBody>
          <a:bodyPr/>
          <a:lstStyle/>
          <a:p>
            <a:pPr>
              <a:defRPr/>
            </a:pPr>
            <a:fld id="{1E1C5637-ED48-A74E-A90B-37848B9BC5BD}" type="slidenum">
              <a:rPr lang="en-US" smtClean="0"/>
              <a:pPr>
                <a:defRPr/>
              </a:pPr>
              <a:t>16</a:t>
            </a:fld>
            <a:endParaRPr lang="en-US" dirty="0"/>
          </a:p>
        </p:txBody>
      </p:sp>
      <p:pic>
        <p:nvPicPr>
          <p:cNvPr id="5" name="Picture 2"/>
          <p:cNvPicPr>
            <a:picLocks noChangeAspect="1" noChangeArrowheads="1"/>
          </p:cNvPicPr>
          <p:nvPr/>
        </p:nvPicPr>
        <p:blipFill>
          <a:blip r:embed="rId10"/>
          <a:srcRect/>
          <a:stretch>
            <a:fillRect/>
          </a:stretch>
        </p:blipFill>
        <p:spPr bwMode="auto">
          <a:xfrm>
            <a:off x="3494611" y="1782620"/>
            <a:ext cx="511793" cy="383845"/>
          </a:xfrm>
          <a:prstGeom prst="rect">
            <a:avLst/>
          </a:prstGeom>
          <a:noFill/>
          <a:ln w="9525">
            <a:noFill/>
            <a:miter lim="800000"/>
            <a:headEnd/>
            <a:tailEnd/>
          </a:ln>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116216893"/>
      </p:ext>
    </p:extLst>
  </p:cSld>
  <p:clrMapOvr>
    <a:masterClrMapping/>
  </p:clrMapOvr>
  <mc:AlternateContent xmlns:mc="http://schemas.openxmlformats.org/markup-compatibility/2006" xmlns:p14="http://schemas.microsoft.com/office/powerpoint/2010/main">
    <mc:Choice Requires="p14">
      <p:transition spd="slow" p14:dur="2000" advTm="51040"/>
    </mc:Choice>
    <mc:Fallback xmlns="">
      <p:transition spd="slow" advTm="51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Voicemail Initialization Steps</a:t>
            </a:r>
          </a:p>
        </p:txBody>
      </p:sp>
      <p:sp>
        <p:nvSpPr>
          <p:cNvPr id="3" name="Slide Number Placeholder 2"/>
          <p:cNvSpPr>
            <a:spLocks noGrp="1"/>
          </p:cNvSpPr>
          <p:nvPr>
            <p:ph type="sldNum" sz="quarter" idx="11"/>
          </p:nvPr>
        </p:nvSpPr>
        <p:spPr/>
        <p:txBody>
          <a:bodyPr/>
          <a:lstStyle/>
          <a:p>
            <a:pPr>
              <a:defRPr/>
            </a:pPr>
            <a:fld id="{D27B84C0-7232-3A44-B8EF-A92250941A68}" type="slidenum">
              <a:rPr lang="en-US" smtClean="0"/>
              <a:pPr>
                <a:defRPr/>
              </a:pPr>
              <a:t>17</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pic>
        <p:nvPicPr>
          <p:cNvPr id="6" name="Picture 5"/>
          <p:cNvPicPr/>
          <p:nvPr/>
        </p:nvPicPr>
        <p:blipFill rotWithShape="1">
          <a:blip r:embed="rId6"/>
          <a:srcRect l="25513" t="25299" r="20000" b="12023"/>
          <a:stretch/>
        </p:blipFill>
        <p:spPr bwMode="auto">
          <a:xfrm>
            <a:off x="756392" y="844815"/>
            <a:ext cx="7637780" cy="52057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2529756"/>
      </p:ext>
    </p:extLst>
  </p:cSld>
  <p:clrMapOvr>
    <a:masterClrMapping/>
  </p:clrMapOvr>
  <mc:AlternateContent xmlns:mc="http://schemas.openxmlformats.org/markup-compatibility/2006" xmlns:p14="http://schemas.microsoft.com/office/powerpoint/2010/main">
    <mc:Choice Requires="p14">
      <p:transition spd="slow" p14:dur="2000" advTm="54098"/>
    </mc:Choice>
    <mc:Fallback xmlns="">
      <p:transition spd="slow" advTm="540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Voicemail Initialization Steps, Continued	</a:t>
            </a:r>
          </a:p>
        </p:txBody>
      </p:sp>
      <p:sp>
        <p:nvSpPr>
          <p:cNvPr id="3" name="Slide Number Placeholder 2"/>
          <p:cNvSpPr>
            <a:spLocks noGrp="1"/>
          </p:cNvSpPr>
          <p:nvPr>
            <p:ph type="sldNum" sz="quarter" idx="11"/>
          </p:nvPr>
        </p:nvSpPr>
        <p:spPr/>
        <p:txBody>
          <a:bodyPr/>
          <a:lstStyle/>
          <a:p>
            <a:pPr>
              <a:defRPr/>
            </a:pPr>
            <a:fld id="{D27B84C0-7232-3A44-B8EF-A92250941A68}" type="slidenum">
              <a:rPr lang="en-US" smtClean="0"/>
              <a:pPr>
                <a:defRPr/>
              </a:pPr>
              <a:t>18</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pic>
        <p:nvPicPr>
          <p:cNvPr id="6" name="Picture 5"/>
          <p:cNvPicPr/>
          <p:nvPr/>
        </p:nvPicPr>
        <p:blipFill rotWithShape="1">
          <a:blip r:embed="rId5"/>
          <a:srcRect l="25256" t="18633" r="19615" b="14359"/>
          <a:stretch/>
        </p:blipFill>
        <p:spPr bwMode="auto">
          <a:xfrm>
            <a:off x="694691" y="784910"/>
            <a:ext cx="7746576" cy="52365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7967910"/>
      </p:ext>
    </p:extLst>
  </p:cSld>
  <p:clrMapOvr>
    <a:masterClrMapping/>
  </p:clrMapOvr>
  <mc:AlternateContent xmlns:mc="http://schemas.openxmlformats.org/markup-compatibility/2006" xmlns:p14="http://schemas.microsoft.com/office/powerpoint/2010/main">
    <mc:Choice Requires="p14">
      <p:transition spd="slow" p14:dur="2000" advTm="44006"/>
    </mc:Choice>
    <mc:Fallback xmlns="">
      <p:transition spd="slow" advTm="44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Voicemail Telephone User Interface</a:t>
            </a:r>
          </a:p>
        </p:txBody>
      </p:sp>
      <p:sp>
        <p:nvSpPr>
          <p:cNvPr id="4" name="Slide Number Placeholder 3"/>
          <p:cNvSpPr>
            <a:spLocks noGrp="1"/>
          </p:cNvSpPr>
          <p:nvPr>
            <p:ph type="sldNum" sz="quarter" idx="11"/>
          </p:nvPr>
        </p:nvSpPr>
        <p:spPr/>
        <p:txBody>
          <a:bodyPr/>
          <a:lstStyle/>
          <a:p>
            <a:pPr>
              <a:defRPr/>
            </a:pPr>
            <a:fld id="{1E1C5637-ED48-A74E-A90B-37848B9BC5BD}" type="slidenum">
              <a:rPr lang="en-US" smtClean="0"/>
              <a:pPr>
                <a:defRPr/>
              </a:pPr>
              <a:t>19</a:t>
            </a:fld>
            <a:endParaRPr lang="en-US"/>
          </a:p>
        </p:txBody>
      </p:sp>
      <p:pic>
        <p:nvPicPr>
          <p:cNvPr id="3074" name="Picture 2"/>
          <p:cNvPicPr>
            <a:picLocks noChangeAspect="1" noChangeArrowheads="1"/>
          </p:cNvPicPr>
          <p:nvPr/>
        </p:nvPicPr>
        <p:blipFill>
          <a:blip r:embed="rId4"/>
          <a:srcRect l="9270" t="10928" r="9966" b="5566"/>
          <a:stretch>
            <a:fillRect/>
          </a:stretch>
        </p:blipFill>
        <p:spPr bwMode="auto">
          <a:xfrm>
            <a:off x="48641" y="841840"/>
            <a:ext cx="9048609" cy="5257800"/>
          </a:xfrm>
          <a:prstGeom prst="rect">
            <a:avLst/>
          </a:prstGeom>
          <a:noFill/>
          <a:ln w="9525">
            <a:noFill/>
            <a:miter lim="800000"/>
            <a:headEnd/>
            <a:tailEnd/>
          </a:ln>
        </p:spPr>
      </p:pic>
      <p:cxnSp>
        <p:nvCxnSpPr>
          <p:cNvPr id="5" name="Straight Arrow Connector 4"/>
          <p:cNvCxnSpPr>
            <a:stCxn id="8" idx="2"/>
          </p:cNvCxnSpPr>
          <p:nvPr/>
        </p:nvCxnSpPr>
        <p:spPr bwMode="auto">
          <a:xfrm flipH="1">
            <a:off x="2852560" y="1392072"/>
            <a:ext cx="6438" cy="676894"/>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7" name="Group 6"/>
          <p:cNvGrpSpPr/>
          <p:nvPr/>
        </p:nvGrpSpPr>
        <p:grpSpPr>
          <a:xfrm>
            <a:off x="1937982" y="943540"/>
            <a:ext cx="1842031" cy="448532"/>
            <a:chOff x="813" y="0"/>
            <a:chExt cx="1664194" cy="330679"/>
          </a:xfrm>
        </p:grpSpPr>
        <p:sp>
          <p:nvSpPr>
            <p:cNvPr id="8" name="Rounded Rectangle 7"/>
            <p:cNvSpPr/>
            <p:nvPr/>
          </p:nvSpPr>
          <p:spPr>
            <a:xfrm>
              <a:off x="813" y="0"/>
              <a:ext cx="1664194" cy="330679"/>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9" name="Rounded Rectangle 4"/>
            <p:cNvSpPr/>
            <p:nvPr/>
          </p:nvSpPr>
          <p:spPr>
            <a:xfrm>
              <a:off x="10498" y="9685"/>
              <a:ext cx="1644824" cy="311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dirty="0"/>
                <a:t>Listen to a Message</a:t>
              </a:r>
              <a:endParaRPr lang="en-US" sz="1400" b="0" kern="1200" dirty="0"/>
            </a:p>
          </p:txBody>
        </p:sp>
      </p:gr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864138667"/>
      </p:ext>
    </p:extLst>
  </p:cSld>
  <p:clrMapOvr>
    <a:masterClrMapping/>
  </p:clrMapOvr>
  <mc:AlternateContent xmlns:mc="http://schemas.openxmlformats.org/markup-compatibility/2006" xmlns:p14="http://schemas.microsoft.com/office/powerpoint/2010/main">
    <mc:Choice Requires="p14">
      <p:transition spd="slow" p14:dur="2000" advTm="26716"/>
    </mc:Choice>
    <mc:Fallback xmlns="">
      <p:transition spd="slow" advTm="267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A860E9-CF18-453E-9A42-1433AE02E9EC}"/>
              </a:ext>
            </a:extLst>
          </p:cNvPr>
          <p:cNvPicPr>
            <a:picLocks noChangeAspect="1"/>
          </p:cNvPicPr>
          <p:nvPr/>
        </p:nvPicPr>
        <p:blipFill>
          <a:blip r:embed="rId4"/>
          <a:stretch>
            <a:fillRect/>
          </a:stretch>
        </p:blipFill>
        <p:spPr>
          <a:xfrm>
            <a:off x="2955194" y="1358782"/>
            <a:ext cx="6077892" cy="4532430"/>
          </a:xfrm>
          <a:prstGeom prst="rect">
            <a:avLst/>
          </a:prstGeom>
          <a:ln>
            <a:solidFill>
              <a:schemeClr val="tx1"/>
            </a:solidFill>
          </a:ln>
        </p:spPr>
      </p:pic>
      <p:sp>
        <p:nvSpPr>
          <p:cNvPr id="2" name="Title 1"/>
          <p:cNvSpPr>
            <a:spLocks noGrp="1"/>
          </p:cNvSpPr>
          <p:nvPr>
            <p:ph type="title"/>
          </p:nvPr>
        </p:nvSpPr>
        <p:spPr/>
        <p:txBody>
          <a:bodyPr/>
          <a:lstStyle/>
          <a:p>
            <a:r>
              <a:rPr lang="en-US" dirty="0"/>
              <a:t>Training Deck Navigation</a:t>
            </a:r>
          </a:p>
        </p:txBody>
      </p:sp>
      <p:sp>
        <p:nvSpPr>
          <p:cNvPr id="4" name="Slide Number Placeholder 3"/>
          <p:cNvSpPr>
            <a:spLocks noGrp="1"/>
          </p:cNvSpPr>
          <p:nvPr>
            <p:ph type="sldNum" sz="quarter" idx="11"/>
          </p:nvPr>
        </p:nvSpPr>
        <p:spPr/>
        <p:txBody>
          <a:bodyPr/>
          <a:lstStyle/>
          <a:p>
            <a:pPr>
              <a:defRPr/>
            </a:pPr>
            <a:fld id="{1E1C5637-ED48-A74E-A90B-37848B9BC5BD}" type="slidenum">
              <a:rPr lang="en-US" smtClean="0"/>
              <a:pPr>
                <a:defRPr/>
              </a:pPr>
              <a:t>2</a:t>
            </a:fld>
            <a:endParaRPr lang="en-US" dirty="0"/>
          </a:p>
        </p:txBody>
      </p:sp>
      <p:grpSp>
        <p:nvGrpSpPr>
          <p:cNvPr id="10" name="Group 9"/>
          <p:cNvGrpSpPr/>
          <p:nvPr/>
        </p:nvGrpSpPr>
        <p:grpSpPr>
          <a:xfrm>
            <a:off x="152400" y="4114801"/>
            <a:ext cx="2333721" cy="1735666"/>
            <a:chOff x="0" y="643451"/>
            <a:chExt cx="3685309" cy="1478456"/>
          </a:xfrm>
        </p:grpSpPr>
        <p:sp>
          <p:nvSpPr>
            <p:cNvPr id="11" name="Rounded Rectangle 10"/>
            <p:cNvSpPr/>
            <p:nvPr/>
          </p:nvSpPr>
          <p:spPr>
            <a:xfrm>
              <a:off x="0" y="643451"/>
              <a:ext cx="3685309" cy="1478456"/>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2" name="Rounded Rectangle 4"/>
            <p:cNvSpPr/>
            <p:nvPr/>
          </p:nvSpPr>
          <p:spPr>
            <a:xfrm>
              <a:off x="43302" y="686753"/>
              <a:ext cx="3598705" cy="13918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0" kern="1200" dirty="0"/>
                <a:t>During the presentation you can hold your mouse over the lower left corner and select an arrow to replay or advance a slide</a:t>
              </a:r>
              <a:endParaRPr lang="en-US" sz="1500" kern="1200" dirty="0"/>
            </a:p>
          </p:txBody>
        </p:sp>
      </p:gr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3"/>
          <p:cNvSpPr>
            <a:spLocks noChangeArrowheads="1"/>
          </p:cNvSpPr>
          <p:nvPr/>
        </p:nvSpPr>
        <p:spPr bwMode="auto">
          <a:xfrm>
            <a:off x="0" y="63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152400" y="784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cxnSp>
        <p:nvCxnSpPr>
          <p:cNvPr id="21" name="Straight Arrow Connector 20"/>
          <p:cNvCxnSpPr/>
          <p:nvPr/>
        </p:nvCxnSpPr>
        <p:spPr bwMode="auto">
          <a:xfrm>
            <a:off x="2486121" y="5537549"/>
            <a:ext cx="502612" cy="1"/>
          </a:xfrm>
          <a:prstGeom prst="straightConnector1">
            <a:avLst/>
          </a:prstGeom>
          <a:solidFill>
            <a:schemeClr val="accent1"/>
          </a:solidFill>
          <a:ln w="38100" cap="flat" cmpd="sng" algn="ctr">
            <a:solidFill>
              <a:srgbClr val="8CC6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grpSp>
        <p:nvGrpSpPr>
          <p:cNvPr id="25" name="Group 24"/>
          <p:cNvGrpSpPr/>
          <p:nvPr/>
        </p:nvGrpSpPr>
        <p:grpSpPr>
          <a:xfrm>
            <a:off x="3060646" y="5325533"/>
            <a:ext cx="955336" cy="357983"/>
            <a:chOff x="2" y="643451"/>
            <a:chExt cx="3642005" cy="1478456"/>
          </a:xfrm>
        </p:grpSpPr>
        <p:sp>
          <p:nvSpPr>
            <p:cNvPr id="26" name="Rounded Rectangle 25"/>
            <p:cNvSpPr/>
            <p:nvPr/>
          </p:nvSpPr>
          <p:spPr>
            <a:xfrm>
              <a:off x="2" y="643451"/>
              <a:ext cx="3044042" cy="1478456"/>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7" name="Rounded Rectangle 4"/>
            <p:cNvSpPr/>
            <p:nvPr/>
          </p:nvSpPr>
          <p:spPr>
            <a:xfrm>
              <a:off x="548305" y="686753"/>
              <a:ext cx="3093702" cy="1391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endParaRPr lang="en-US" sz="1500" kern="1200" dirty="0"/>
            </a:p>
          </p:txBody>
        </p:sp>
      </p:grpSp>
      <p:pic>
        <p:nvPicPr>
          <p:cNvPr id="28" name="Picture 27"/>
          <p:cNvPicPr/>
          <p:nvPr/>
        </p:nvPicPr>
        <p:blipFill rotWithShape="1">
          <a:blip r:embed="rId6"/>
          <a:srcRect l="31181" t="43622" r="64739" b="53887"/>
          <a:stretch/>
        </p:blipFill>
        <p:spPr bwMode="auto">
          <a:xfrm>
            <a:off x="3204472" y="5420704"/>
            <a:ext cx="487680" cy="167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2372826"/>
      </p:ext>
    </p:extLst>
  </p:cSld>
  <p:clrMapOvr>
    <a:masterClrMapping/>
  </p:clrMapOvr>
  <mc:AlternateContent xmlns:mc="http://schemas.openxmlformats.org/markup-compatibility/2006" xmlns:p14="http://schemas.microsoft.com/office/powerpoint/2010/main">
    <mc:Choice Requires="p14">
      <p:transition spd="slow" p14:dur="2000" advTm="11473"/>
    </mc:Choice>
    <mc:Fallback xmlns="">
      <p:transition spd="slow" advTm="114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 for your time today!</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20</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48804159"/>
              </p:ext>
            </p:extLst>
          </p:nvPr>
        </p:nvGraphicFramePr>
        <p:xfrm>
          <a:off x="457200" y="1041400"/>
          <a:ext cx="8229600" cy="497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87602136"/>
      </p:ext>
    </p:extLst>
  </p:cSld>
  <p:clrMapOvr>
    <a:masterClrMapping/>
  </p:clrMapOvr>
  <mc:AlternateContent xmlns:mc="http://schemas.openxmlformats.org/markup-compatibility/2006" xmlns:p14="http://schemas.microsoft.com/office/powerpoint/2010/main">
    <mc:Choice Requires="p14">
      <p:transition spd="slow" p14:dur="2000" advTm="11041"/>
    </mc:Choice>
    <mc:Fallback xmlns="">
      <p:transition spd="slow" advTm="110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Navigation</a:t>
            </a:r>
          </a:p>
        </p:txBody>
      </p:sp>
      <p:sp>
        <p:nvSpPr>
          <p:cNvPr id="4" name="Slide Number Placeholder 3"/>
          <p:cNvSpPr>
            <a:spLocks noGrp="1"/>
          </p:cNvSpPr>
          <p:nvPr>
            <p:ph type="sldNum" sz="quarter" idx="11"/>
          </p:nvPr>
        </p:nvSpPr>
        <p:spPr/>
        <p:txBody>
          <a:bodyPr/>
          <a:lstStyle/>
          <a:p>
            <a:pPr>
              <a:defRPr/>
            </a:pPr>
            <a:fld id="{1E1C5637-ED48-A74E-A90B-37848B9BC5BD}" type="slidenum">
              <a:rPr lang="en-US" smtClean="0"/>
              <a:pPr>
                <a:defRPr/>
              </a:pPr>
              <a:t>3</a:t>
            </a:fld>
            <a:endParaRPr lang="en-US" dirty="0"/>
          </a:p>
        </p:txBody>
      </p:sp>
      <p:graphicFrame>
        <p:nvGraphicFramePr>
          <p:cNvPr id="42" name="Diagram 41"/>
          <p:cNvGraphicFramePr/>
          <p:nvPr>
            <p:extLst>
              <p:ext uri="{D42A27DB-BD31-4B8C-83A1-F6EECF244321}">
                <p14:modId xmlns:p14="http://schemas.microsoft.com/office/powerpoint/2010/main" val="2793157790"/>
              </p:ext>
            </p:extLst>
          </p:nvPr>
        </p:nvGraphicFramePr>
        <p:xfrm>
          <a:off x="6102931" y="1458021"/>
          <a:ext cx="2112551" cy="2853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59" name="Diagram 58"/>
          <p:cNvGraphicFramePr/>
          <p:nvPr>
            <p:extLst>
              <p:ext uri="{D42A27DB-BD31-4B8C-83A1-F6EECF244321}">
                <p14:modId xmlns:p14="http://schemas.microsoft.com/office/powerpoint/2010/main" val="4048635482"/>
              </p:ext>
            </p:extLst>
          </p:nvPr>
        </p:nvGraphicFramePr>
        <p:xfrm>
          <a:off x="7043634" y="4163445"/>
          <a:ext cx="1185966" cy="98629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34" name="Diagram 33"/>
          <p:cNvGraphicFramePr/>
          <p:nvPr>
            <p:extLst>
              <p:ext uri="{D42A27DB-BD31-4B8C-83A1-F6EECF244321}">
                <p14:modId xmlns:p14="http://schemas.microsoft.com/office/powerpoint/2010/main" val="1087087500"/>
              </p:ext>
            </p:extLst>
          </p:nvPr>
        </p:nvGraphicFramePr>
        <p:xfrm>
          <a:off x="7004339" y="3530924"/>
          <a:ext cx="1453209" cy="29402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45" name="Diagram 44"/>
          <p:cNvGraphicFramePr/>
          <p:nvPr/>
        </p:nvGraphicFramePr>
        <p:xfrm>
          <a:off x="673891" y="2508615"/>
          <a:ext cx="1665821" cy="330679"/>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49" name="Diagram 48"/>
          <p:cNvGraphicFramePr/>
          <p:nvPr/>
        </p:nvGraphicFramePr>
        <p:xfrm>
          <a:off x="712519" y="3717919"/>
          <a:ext cx="1387708" cy="925333"/>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54" name="Diagram 53"/>
          <p:cNvGraphicFramePr/>
          <p:nvPr>
            <p:extLst>
              <p:ext uri="{D42A27DB-BD31-4B8C-83A1-F6EECF244321}">
                <p14:modId xmlns:p14="http://schemas.microsoft.com/office/powerpoint/2010/main" val="134151626"/>
              </p:ext>
            </p:extLst>
          </p:nvPr>
        </p:nvGraphicFramePr>
        <p:xfrm>
          <a:off x="4024712" y="1192434"/>
          <a:ext cx="1665821" cy="330679"/>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pic>
        <p:nvPicPr>
          <p:cNvPr id="22" name="Picture 2"/>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62152" y="1368973"/>
            <a:ext cx="6359673" cy="4612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Arrow Connector 22"/>
          <p:cNvCxnSpPr/>
          <p:nvPr/>
        </p:nvCxnSpPr>
        <p:spPr bwMode="auto">
          <a:xfrm flipH="1">
            <a:off x="6511159" y="1749973"/>
            <a:ext cx="457200" cy="378372"/>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9" name="Diagram 28"/>
          <p:cNvGraphicFramePr/>
          <p:nvPr/>
        </p:nvGraphicFramePr>
        <p:xfrm>
          <a:off x="6102931" y="1292773"/>
          <a:ext cx="2173966" cy="450612"/>
        </p:xfrm>
        <a:graphic>
          <a:graphicData uri="http://schemas.openxmlformats.org/drawingml/2006/diagram">
            <dgm:relIds xmlns:dgm="http://schemas.openxmlformats.org/drawingml/2006/diagram" xmlns:r="http://schemas.openxmlformats.org/officeDocument/2006/relationships" r:dm="rId36" r:lo="rId37" r:qs="rId38" r:cs="rId39"/>
          </a:graphicData>
        </a:graphic>
      </p:graphicFrame>
      <p:cxnSp>
        <p:nvCxnSpPr>
          <p:cNvPr id="30" name="Straight Arrow Connector 29"/>
          <p:cNvCxnSpPr/>
          <p:nvPr/>
        </p:nvCxnSpPr>
        <p:spPr bwMode="auto">
          <a:xfrm flipH="1">
            <a:off x="6495394" y="2963919"/>
            <a:ext cx="1119352" cy="15764"/>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Arrow Connector 30"/>
          <p:cNvCxnSpPr/>
          <p:nvPr/>
        </p:nvCxnSpPr>
        <p:spPr bwMode="auto">
          <a:xfrm>
            <a:off x="2412124" y="2790497"/>
            <a:ext cx="2459421" cy="0"/>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35" name="Diagram 34"/>
          <p:cNvGraphicFramePr/>
          <p:nvPr>
            <p:extLst>
              <p:ext uri="{D42A27DB-BD31-4B8C-83A1-F6EECF244321}">
                <p14:modId xmlns:p14="http://schemas.microsoft.com/office/powerpoint/2010/main" val="263582219"/>
              </p:ext>
            </p:extLst>
          </p:nvPr>
        </p:nvGraphicFramePr>
        <p:xfrm>
          <a:off x="3969605" y="5438207"/>
          <a:ext cx="1154188" cy="426565"/>
        </p:xfrm>
        <a:graphic>
          <a:graphicData uri="http://schemas.openxmlformats.org/drawingml/2006/diagram">
            <dgm:relIds xmlns:dgm="http://schemas.openxmlformats.org/drawingml/2006/diagram" xmlns:r="http://schemas.openxmlformats.org/officeDocument/2006/relationships" r:dm="rId41" r:lo="rId42" r:qs="rId43" r:cs="rId44"/>
          </a:graphicData>
        </a:graphic>
      </p:graphicFrame>
      <p:sp>
        <p:nvSpPr>
          <p:cNvPr id="37" name="Rectangle 36"/>
          <p:cNvSpPr/>
          <p:nvPr/>
        </p:nvSpPr>
        <p:spPr bwMode="auto">
          <a:xfrm>
            <a:off x="6252665" y="2144408"/>
            <a:ext cx="274260" cy="315013"/>
          </a:xfrm>
          <a:prstGeom prst="rect">
            <a:avLst/>
          </a:prstGeom>
          <a:noFill/>
          <a:ln w="38100" cap="flat" cmpd="sng" algn="ctr">
            <a:solidFill>
              <a:schemeClr val="tx2"/>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aphicFrame>
        <p:nvGraphicFramePr>
          <p:cNvPr id="39" name="Diagram 38"/>
          <p:cNvGraphicFramePr/>
          <p:nvPr/>
        </p:nvGraphicFramePr>
        <p:xfrm>
          <a:off x="7106158" y="2774731"/>
          <a:ext cx="1454518" cy="416312"/>
        </p:xfrm>
        <a:graphic>
          <a:graphicData uri="http://schemas.openxmlformats.org/drawingml/2006/diagram">
            <dgm:relIds xmlns:dgm="http://schemas.openxmlformats.org/drawingml/2006/diagram" xmlns:r="http://schemas.openxmlformats.org/officeDocument/2006/relationships" r:dm="rId46" r:lo="rId47" r:qs="rId48" r:cs="rId49"/>
          </a:graphicData>
        </a:graphic>
      </p:graphicFrame>
      <p:graphicFrame>
        <p:nvGraphicFramePr>
          <p:cNvPr id="41" name="Diagram 40"/>
          <p:cNvGraphicFramePr/>
          <p:nvPr>
            <p:extLst>
              <p:ext uri="{D42A27DB-BD31-4B8C-83A1-F6EECF244321}">
                <p14:modId xmlns:p14="http://schemas.microsoft.com/office/powerpoint/2010/main" val="1115297438"/>
              </p:ext>
            </p:extLst>
          </p:nvPr>
        </p:nvGraphicFramePr>
        <p:xfrm>
          <a:off x="6996009" y="3601470"/>
          <a:ext cx="1075936" cy="986295"/>
        </p:xfrm>
        <a:graphic>
          <a:graphicData uri="http://schemas.openxmlformats.org/drawingml/2006/diagram">
            <dgm:relIds xmlns:dgm="http://schemas.openxmlformats.org/drawingml/2006/diagram" xmlns:r="http://schemas.openxmlformats.org/officeDocument/2006/relationships" r:dm="rId51" r:lo="rId52" r:qs="rId53" r:cs="rId54"/>
          </a:graphicData>
        </a:graphic>
      </p:graphicFrame>
      <p:graphicFrame>
        <p:nvGraphicFramePr>
          <p:cNvPr id="44" name="Diagram 43"/>
          <p:cNvGraphicFramePr/>
          <p:nvPr/>
        </p:nvGraphicFramePr>
        <p:xfrm>
          <a:off x="1008994" y="2443655"/>
          <a:ext cx="1823476" cy="567559"/>
        </p:xfrm>
        <a:graphic>
          <a:graphicData uri="http://schemas.openxmlformats.org/drawingml/2006/diagram">
            <dgm:relIds xmlns:dgm="http://schemas.openxmlformats.org/drawingml/2006/diagram" xmlns:r="http://schemas.openxmlformats.org/officeDocument/2006/relationships" r:dm="rId56" r:lo="rId57" r:qs="rId58" r:cs="rId59"/>
          </a:graphicData>
        </a:graphic>
      </p:graphicFrame>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1"/>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040781173"/>
      </p:ext>
    </p:extLst>
  </p:cSld>
  <p:clrMapOvr>
    <a:masterClrMapping/>
  </p:clrMapOvr>
  <mc:AlternateContent xmlns:mc="http://schemas.openxmlformats.org/markup-compatibility/2006" xmlns:p14="http://schemas.microsoft.com/office/powerpoint/2010/main">
    <mc:Choice Requires="p14">
      <p:transition spd="slow" p14:dur="2000" advTm="30773"/>
    </mc:Choice>
    <mc:Fallback xmlns="">
      <p:transition spd="slow" advTm="307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Navigation, Continued</a:t>
            </a:r>
          </a:p>
        </p:txBody>
      </p:sp>
      <p:sp>
        <p:nvSpPr>
          <p:cNvPr id="4" name="Slide Number Placeholder 3"/>
          <p:cNvSpPr>
            <a:spLocks noGrp="1"/>
          </p:cNvSpPr>
          <p:nvPr>
            <p:ph type="sldNum" sz="quarter" idx="11"/>
          </p:nvPr>
        </p:nvSpPr>
        <p:spPr/>
        <p:txBody>
          <a:bodyPr/>
          <a:lstStyle/>
          <a:p>
            <a:pPr>
              <a:defRPr/>
            </a:pPr>
            <a:fld id="{1E1C5637-ED48-A74E-A90B-37848B9BC5BD}" type="slidenum">
              <a:rPr lang="en-US" smtClean="0"/>
              <a:pPr>
                <a:defRPr/>
              </a:pPr>
              <a:t>4</a:t>
            </a:fld>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152" y="1368973"/>
            <a:ext cx="6359673" cy="4612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bwMode="auto">
          <a:xfrm rot="1312810">
            <a:off x="5688648" y="3674371"/>
            <a:ext cx="324969" cy="1004122"/>
          </a:xfrm>
          <a:prstGeom prst="rect">
            <a:avLst/>
          </a:prstGeom>
          <a:noFill/>
          <a:ln w="38100" cap="flat" cmpd="sng" algn="ctr">
            <a:solidFill>
              <a:schemeClr val="tx2"/>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aphicFrame>
        <p:nvGraphicFramePr>
          <p:cNvPr id="15" name="Diagram 14"/>
          <p:cNvGraphicFramePr/>
          <p:nvPr>
            <p:extLst>
              <p:ext uri="{D42A27DB-BD31-4B8C-83A1-F6EECF244321}">
                <p14:modId xmlns:p14="http://schemas.microsoft.com/office/powerpoint/2010/main" val="1548589451"/>
              </p:ext>
            </p:extLst>
          </p:nvPr>
        </p:nvGraphicFramePr>
        <p:xfrm>
          <a:off x="6102931" y="1292773"/>
          <a:ext cx="2173966" cy="4506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2" name="Diagram 21"/>
          <p:cNvGraphicFramePr/>
          <p:nvPr>
            <p:extLst>
              <p:ext uri="{D42A27DB-BD31-4B8C-83A1-F6EECF244321}">
                <p14:modId xmlns:p14="http://schemas.microsoft.com/office/powerpoint/2010/main" val="2778857636"/>
              </p:ext>
            </p:extLst>
          </p:nvPr>
        </p:nvGraphicFramePr>
        <p:xfrm>
          <a:off x="7106158" y="2774731"/>
          <a:ext cx="1454518" cy="41631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23" name="Straight Arrow Connector 22"/>
          <p:cNvCxnSpPr/>
          <p:nvPr/>
        </p:nvCxnSpPr>
        <p:spPr bwMode="auto">
          <a:xfrm flipH="1">
            <a:off x="6285187" y="3957145"/>
            <a:ext cx="951186" cy="26277"/>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4" name="Diagram 23"/>
          <p:cNvGraphicFramePr/>
          <p:nvPr/>
        </p:nvGraphicFramePr>
        <p:xfrm>
          <a:off x="6996009" y="3601470"/>
          <a:ext cx="1075936" cy="98629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5" name="Diagram 24"/>
          <p:cNvGraphicFramePr/>
          <p:nvPr>
            <p:extLst>
              <p:ext uri="{D42A27DB-BD31-4B8C-83A1-F6EECF244321}">
                <p14:modId xmlns:p14="http://schemas.microsoft.com/office/powerpoint/2010/main" val="420884258"/>
              </p:ext>
            </p:extLst>
          </p:nvPr>
        </p:nvGraphicFramePr>
        <p:xfrm>
          <a:off x="1008994" y="2443655"/>
          <a:ext cx="1823476" cy="567559"/>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1294297015"/>
      </p:ext>
    </p:extLst>
  </p:cSld>
  <p:clrMapOvr>
    <a:masterClrMapping/>
  </p:clrMapOvr>
  <mc:AlternateContent xmlns:mc="http://schemas.openxmlformats.org/markup-compatibility/2006" xmlns:p14="http://schemas.microsoft.com/office/powerpoint/2010/main">
    <mc:Choice Requires="p14">
      <p:transition spd="slow" p14:dur="2000" advTm="39952"/>
    </mc:Choice>
    <mc:Fallback xmlns="">
      <p:transition spd="slow" advTm="39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Navigation, Continued</a:t>
            </a:r>
          </a:p>
        </p:txBody>
      </p:sp>
      <p:sp>
        <p:nvSpPr>
          <p:cNvPr id="4" name="Slide Number Placeholder 3"/>
          <p:cNvSpPr>
            <a:spLocks noGrp="1"/>
          </p:cNvSpPr>
          <p:nvPr>
            <p:ph type="sldNum" sz="quarter" idx="11"/>
          </p:nvPr>
        </p:nvSpPr>
        <p:spPr/>
        <p:txBody>
          <a:bodyPr/>
          <a:lstStyle/>
          <a:p>
            <a:pPr>
              <a:defRPr/>
            </a:pPr>
            <a:fld id="{1E1C5637-ED48-A74E-A90B-37848B9BC5BD}" type="slidenum">
              <a:rPr lang="en-US" smtClean="0"/>
              <a:pPr>
                <a:defRPr/>
              </a:pPr>
              <a:t>5</a:t>
            </a:fld>
            <a:endParaRPr lang="en-US" dirty="0"/>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52" y="1368973"/>
            <a:ext cx="6359673" cy="4612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Diagram 15"/>
          <p:cNvGraphicFramePr/>
          <p:nvPr>
            <p:extLst>
              <p:ext uri="{D42A27DB-BD31-4B8C-83A1-F6EECF244321}">
                <p14:modId xmlns:p14="http://schemas.microsoft.com/office/powerpoint/2010/main" val="2349264634"/>
              </p:ext>
            </p:extLst>
          </p:nvPr>
        </p:nvGraphicFramePr>
        <p:xfrm>
          <a:off x="6102931" y="1292773"/>
          <a:ext cx="2173966" cy="4506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9" name="Straight Arrow Connector 18"/>
          <p:cNvCxnSpPr/>
          <p:nvPr/>
        </p:nvCxnSpPr>
        <p:spPr bwMode="auto">
          <a:xfrm flipV="1">
            <a:off x="4524703" y="4840015"/>
            <a:ext cx="15766" cy="725213"/>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0" name="Diagram 19"/>
          <p:cNvGraphicFramePr/>
          <p:nvPr/>
        </p:nvGraphicFramePr>
        <p:xfrm>
          <a:off x="3969605" y="5438207"/>
          <a:ext cx="1154188" cy="42656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2" name="Diagram 21"/>
          <p:cNvGraphicFramePr/>
          <p:nvPr>
            <p:extLst>
              <p:ext uri="{D42A27DB-BD31-4B8C-83A1-F6EECF244321}">
                <p14:modId xmlns:p14="http://schemas.microsoft.com/office/powerpoint/2010/main" val="2862952024"/>
              </p:ext>
            </p:extLst>
          </p:nvPr>
        </p:nvGraphicFramePr>
        <p:xfrm>
          <a:off x="7106158" y="2774731"/>
          <a:ext cx="1454518" cy="41631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24" name="Diagram 23"/>
          <p:cNvGraphicFramePr/>
          <p:nvPr>
            <p:extLst>
              <p:ext uri="{D42A27DB-BD31-4B8C-83A1-F6EECF244321}">
                <p14:modId xmlns:p14="http://schemas.microsoft.com/office/powerpoint/2010/main" val="2976154837"/>
              </p:ext>
            </p:extLst>
          </p:nvPr>
        </p:nvGraphicFramePr>
        <p:xfrm>
          <a:off x="6996009" y="3601470"/>
          <a:ext cx="1075936" cy="986295"/>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474643189"/>
      </p:ext>
    </p:extLst>
  </p:cSld>
  <p:clrMapOvr>
    <a:masterClrMapping/>
  </p:clrMapOvr>
  <mc:AlternateContent xmlns:mc="http://schemas.openxmlformats.org/markup-compatibility/2006" xmlns:p14="http://schemas.microsoft.com/office/powerpoint/2010/main">
    <mc:Choice Requires="p14">
      <p:transition spd="slow" p14:dur="2000" advTm="17620"/>
    </mc:Choice>
    <mc:Fallback xmlns="">
      <p:transition spd="slow" advTm="17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Soft Key Layout</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6</a:t>
            </a:fld>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144350929"/>
              </p:ext>
            </p:extLst>
          </p:nvPr>
        </p:nvGraphicFramePr>
        <p:xfrm>
          <a:off x="279400" y="1041400"/>
          <a:ext cx="4000500" cy="497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5362395" y="5206621"/>
            <a:ext cx="3549594" cy="461665"/>
          </a:xfrm>
          <a:prstGeom prst="rect">
            <a:avLst/>
          </a:prstGeom>
          <a:noFill/>
        </p:spPr>
        <p:txBody>
          <a:bodyPr wrap="square" rtlCol="0">
            <a:spAutoFit/>
          </a:bodyPr>
          <a:lstStyle/>
          <a:p>
            <a:pPr lvl="0"/>
            <a:r>
              <a:rPr lang="en-US" sz="1200" dirty="0"/>
              <a:t>Note</a:t>
            </a:r>
            <a:r>
              <a:rPr lang="en-US" sz="1200" b="0" dirty="0"/>
              <a:t>: The Soft Key Layout may vary by site and the current activity on the phone</a:t>
            </a:r>
            <a:endParaRPr lang="en-US" sz="1200" dirty="0"/>
          </a:p>
        </p:txBody>
      </p:sp>
      <p:pic>
        <p:nvPicPr>
          <p:cNvPr id="1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1799" y="1250052"/>
            <a:ext cx="2435188" cy="184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738091" y="2842542"/>
            <a:ext cx="2419350" cy="207749"/>
          </a:xfrm>
          <a:prstGeom prst="rect">
            <a:avLst/>
          </a:prstGeom>
          <a:solidFill>
            <a:schemeClr val="tx1"/>
          </a:solidFill>
        </p:spPr>
        <p:txBody>
          <a:bodyPr wrap="square" rtlCol="0">
            <a:spAutoFit/>
          </a:bodyPr>
          <a:lstStyle/>
          <a:p>
            <a:pPr>
              <a:tabLst>
                <a:tab pos="400050" algn="l"/>
                <a:tab pos="914400" algn="l"/>
                <a:tab pos="1371600" algn="l"/>
                <a:tab pos="1828800" algn="l"/>
              </a:tabLst>
            </a:pPr>
            <a:r>
              <a:rPr lang="en-US" sz="750" dirty="0">
                <a:solidFill>
                  <a:schemeClr val="bg1"/>
                </a:solidFill>
              </a:rPr>
              <a:t>Callers      Forward     DND     More</a:t>
            </a:r>
          </a:p>
        </p:txBody>
      </p:sp>
      <p:pic>
        <p:nvPicPr>
          <p:cNvPr id="19"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38750" y="3186544"/>
            <a:ext cx="2435188" cy="184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455042" y="4779034"/>
            <a:ext cx="2419350" cy="207749"/>
          </a:xfrm>
          <a:prstGeom prst="rect">
            <a:avLst/>
          </a:prstGeom>
          <a:solidFill>
            <a:schemeClr val="tx1"/>
          </a:solidFill>
        </p:spPr>
        <p:txBody>
          <a:bodyPr wrap="square" rtlCol="0">
            <a:spAutoFit/>
          </a:bodyPr>
          <a:lstStyle/>
          <a:p>
            <a:pPr>
              <a:tabLst>
                <a:tab pos="400050" algn="l"/>
                <a:tab pos="914400" algn="l"/>
                <a:tab pos="1371600" algn="l"/>
                <a:tab pos="1828800" algn="l"/>
              </a:tabLst>
            </a:pPr>
            <a:r>
              <a:rPr lang="en-US" sz="750" dirty="0">
                <a:solidFill>
                  <a:schemeClr val="bg1"/>
                </a:solidFill>
              </a:rPr>
              <a:t>Pickup     To Vmail     Hold     More</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595675455"/>
      </p:ext>
    </p:extLst>
  </p:cSld>
  <p:clrMapOvr>
    <a:masterClrMapping/>
  </p:clrMapOvr>
  <mc:AlternateContent xmlns:mc="http://schemas.openxmlformats.org/markup-compatibility/2006" xmlns:p14="http://schemas.microsoft.com/office/powerpoint/2010/main">
    <mc:Choice Requires="p14">
      <p:transition spd="slow" p14:dur="2000" advTm="32173"/>
    </mc:Choice>
    <mc:Fallback xmlns="">
      <p:transition spd="slow" advTm="32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Page</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7</a:t>
            </a:fld>
            <a:endParaRPr lang="en-US" dirty="0"/>
          </a:p>
        </p:txBody>
      </p:sp>
      <p:graphicFrame>
        <p:nvGraphicFramePr>
          <p:cNvPr id="14" name="Content Placeholder 13"/>
          <p:cNvGraphicFramePr>
            <a:graphicFrameLocks noGrp="1"/>
          </p:cNvGraphicFramePr>
          <p:nvPr>
            <p:ph sz="half" idx="1"/>
            <p:extLst>
              <p:ext uri="{D42A27DB-BD31-4B8C-83A1-F6EECF244321}">
                <p14:modId xmlns:p14="http://schemas.microsoft.com/office/powerpoint/2010/main" val="2552854306"/>
              </p:ext>
            </p:extLst>
          </p:nvPr>
        </p:nvGraphicFramePr>
        <p:xfrm>
          <a:off x="235857" y="1022428"/>
          <a:ext cx="3516337" cy="497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57042" y="3984927"/>
            <a:ext cx="2747878" cy="204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65142" y="967623"/>
            <a:ext cx="4639096" cy="336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bwMode="auto">
          <a:xfrm>
            <a:off x="7835461" y="1970691"/>
            <a:ext cx="346842" cy="346840"/>
          </a:xfrm>
          <a:prstGeom prst="ellipse">
            <a:avLst/>
          </a:prstGeom>
          <a:noFill/>
          <a:ln w="38100" cap="flat" cmpd="sng" algn="ctr">
            <a:solidFill>
              <a:srgbClr val="00853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cxnSp>
        <p:nvCxnSpPr>
          <p:cNvPr id="19" name="Straight Arrow Connector 18"/>
          <p:cNvCxnSpPr/>
          <p:nvPr/>
        </p:nvCxnSpPr>
        <p:spPr bwMode="auto">
          <a:xfrm flipH="1">
            <a:off x="8244895" y="2142699"/>
            <a:ext cx="653445" cy="1413"/>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90137678"/>
      </p:ext>
    </p:extLst>
  </p:cSld>
  <p:clrMapOvr>
    <a:masterClrMapping/>
  </p:clrMapOvr>
  <mc:AlternateContent xmlns:mc="http://schemas.openxmlformats.org/markup-compatibility/2006" xmlns:p14="http://schemas.microsoft.com/office/powerpoint/2010/main">
    <mc:Choice Requires="p14">
      <p:transition spd="slow" p14:dur="2000" advTm="14567"/>
    </mc:Choice>
    <mc:Fallback xmlns="">
      <p:transition spd="slow" advTm="145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Make a Call – Internal and External Dial Plan</a:t>
            </a:r>
          </a:p>
        </p:txBody>
      </p:sp>
      <p:graphicFrame>
        <p:nvGraphicFramePr>
          <p:cNvPr id="15" name="Content Placeholder 14"/>
          <p:cNvGraphicFramePr>
            <a:graphicFrameLocks noGrp="1"/>
          </p:cNvGraphicFramePr>
          <p:nvPr>
            <p:ph sz="half" idx="1"/>
            <p:extLst>
              <p:ext uri="{D42A27DB-BD31-4B8C-83A1-F6EECF244321}">
                <p14:modId xmlns:p14="http://schemas.microsoft.com/office/powerpoint/2010/main" val="3735716085"/>
              </p:ext>
            </p:extLst>
          </p:nvPr>
        </p:nvGraphicFramePr>
        <p:xfrm>
          <a:off x="252483" y="1294181"/>
          <a:ext cx="4925159" cy="333756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1732896">
                  <a:extLst>
                    <a:ext uri="{9D8B030D-6E8A-4147-A177-3AD203B41FA5}">
                      <a16:colId xmlns:a16="http://schemas.microsoft.com/office/drawing/2014/main" val="20000"/>
                    </a:ext>
                  </a:extLst>
                </a:gridCol>
                <a:gridCol w="3192263">
                  <a:extLst>
                    <a:ext uri="{9D8B030D-6E8A-4147-A177-3AD203B41FA5}">
                      <a16:colId xmlns:a16="http://schemas.microsoft.com/office/drawing/2014/main" val="20001"/>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bg1"/>
                          </a:solidFill>
                          <a:effectLst/>
                          <a:latin typeface="Arial" charset="0"/>
                          <a:ea typeface="MS PGothic" charset="0"/>
                          <a:cs typeface="MS PGothic" charset="0"/>
                        </a:rPr>
                        <a:t>When Calling…</a:t>
                      </a: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bg1"/>
                          </a:solidFill>
                          <a:effectLst/>
                          <a:latin typeface="Arial" charset="0"/>
                          <a:ea typeface="MS PGothic" charset="0"/>
                          <a:cs typeface="MS PGothic" charset="0"/>
                        </a:rPr>
                        <a:t>Dial…</a:t>
                      </a:r>
                    </a:p>
                  </a:txBody>
                  <a:tcPr marT="45706" marB="45706" anchor="ctr"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Phones In Your Office</a:t>
                      </a:r>
                      <a:endParaRPr kumimoji="0" lang="en-US" sz="1300" b="1" i="0" u="none" strike="noStrike" cap="none" normalizeH="0" baseline="0" dirty="0">
                        <a:ln>
                          <a:noFill/>
                        </a:ln>
                        <a:solidFill>
                          <a:srgbClr val="00853F"/>
                        </a:solidFill>
                        <a:effectLst/>
                        <a:latin typeface="Arial Narrow" pitchFamily="34" charset="0"/>
                        <a:ea typeface="MS PGothic" charset="0"/>
                        <a:cs typeface="MS PGothic" charset="0"/>
                      </a:endParaRP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5-Digit Extension + </a:t>
                      </a:r>
                      <a:r>
                        <a:rPr kumimoji="0" lang="en-US" sz="1300" b="1" i="0" u="none" strike="noStrike" cap="none" normalizeH="0" baseline="0" dirty="0">
                          <a:ln>
                            <a:noFill/>
                          </a:ln>
                          <a:solidFill>
                            <a:schemeClr val="tx1"/>
                          </a:solidFill>
                          <a:effectLst/>
                          <a:latin typeface="Arial Narrow" pitchFamily="34" charset="0"/>
                          <a:ea typeface="MS PGothic" charset="0"/>
                          <a:cs typeface="MS PGothic" charset="0"/>
                        </a:rPr>
                        <a:t># </a:t>
                      </a: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 (May sometimes be 7-digit)</a:t>
                      </a:r>
                      <a:endParaRPr kumimoji="0" lang="en-US" sz="1100" b="0" i="1" u="none" strike="noStrike" cap="none" normalizeH="0" baseline="0" dirty="0">
                        <a:ln>
                          <a:noFill/>
                        </a:ln>
                        <a:solidFill>
                          <a:schemeClr val="tx1"/>
                        </a:solidFill>
                        <a:effectLst/>
                        <a:latin typeface="Arial Narrow" pitchFamily="34" charset="0"/>
                        <a:ea typeface="MS PGothic" charset="0"/>
                        <a:cs typeface="MS PGothic" charset="0"/>
                      </a:endParaRPr>
                    </a:p>
                  </a:txBody>
                  <a:tcPr marT="45706" marB="45706" anchor="ctr"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Phones In Other Offices</a:t>
                      </a: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10-Digit Phone Number </a:t>
                      </a:r>
                    </a:p>
                  </a:txBody>
                  <a:tcPr marT="45706" marB="45706" anchor="ctr" horzOverflow="overflow"/>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Local</a:t>
                      </a: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10-Digit Phone Number</a:t>
                      </a:r>
                    </a:p>
                  </a:txBody>
                  <a:tcPr marT="45706" marB="45706" anchor="ctr" horzOverflow="overflow"/>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Long Distance</a:t>
                      </a: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10-Digit Phone Number </a:t>
                      </a:r>
                    </a:p>
                  </a:txBody>
                  <a:tcPr marT="45706" marB="45706" anchor="ctr" horzOverflow="overflow"/>
                </a:tc>
                <a:extLst>
                  <a:ext uri="{0D108BD9-81ED-4DB2-BD59-A6C34878D82A}">
                    <a16:rowId xmlns:a16="http://schemas.microsoft.com/office/drawing/2014/main" val="10004"/>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Toll-Free</a:t>
                      </a: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10-Digit Phone Number</a:t>
                      </a:r>
                    </a:p>
                  </a:txBody>
                  <a:tcPr marT="45706" marB="45706" anchor="ctr" horzOverflow="overflow"/>
                </a:tc>
                <a:extLst>
                  <a:ext uri="{0D108BD9-81ED-4DB2-BD59-A6C34878D82A}">
                    <a16:rowId xmlns:a16="http://schemas.microsoft.com/office/drawing/2014/main" val="10005"/>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International</a:t>
                      </a:r>
                      <a:endParaRPr kumimoji="0" lang="en-US" sz="1300" b="0" i="0" u="none" strike="noStrike" cap="none" normalizeH="0" baseline="0" dirty="0">
                        <a:ln>
                          <a:noFill/>
                        </a:ln>
                        <a:solidFill>
                          <a:srgbClr val="C00000"/>
                        </a:solidFill>
                        <a:effectLst/>
                        <a:latin typeface="Arial Narrow" pitchFamily="34" charset="0"/>
                        <a:ea typeface="MS PGothic" charset="0"/>
                        <a:cs typeface="MS PGothic" charset="0"/>
                      </a:endParaRP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011 + Country Code + City Code + Number</a:t>
                      </a:r>
                      <a:endParaRPr kumimoji="0" lang="en-US" sz="1300" b="0" i="0" u="none" strike="noStrike" cap="none" normalizeH="0" baseline="0" dirty="0">
                        <a:ln>
                          <a:noFill/>
                        </a:ln>
                        <a:solidFill>
                          <a:srgbClr val="FF0000"/>
                        </a:solidFill>
                        <a:effectLst/>
                        <a:latin typeface="Arial Narrow" pitchFamily="34" charset="0"/>
                        <a:ea typeface="MS PGothic" charset="0"/>
                        <a:cs typeface="MS PGothic" charset="0"/>
                      </a:endParaRPr>
                    </a:p>
                  </a:txBody>
                  <a:tcPr marT="45706" marB="45706" anchor="ctr" horzOverflow="overflow"/>
                </a:tc>
                <a:extLst>
                  <a:ext uri="{0D108BD9-81ED-4DB2-BD59-A6C34878D82A}">
                    <a16:rowId xmlns:a16="http://schemas.microsoft.com/office/drawing/2014/main" val="10006"/>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TTY</a:t>
                      </a: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711</a:t>
                      </a:r>
                    </a:p>
                  </a:txBody>
                  <a:tcPr marT="45706" marB="45706" anchor="ctr" horzOverflow="overflow"/>
                </a:tc>
                <a:extLst>
                  <a:ext uri="{0D108BD9-81ED-4DB2-BD59-A6C34878D82A}">
                    <a16:rowId xmlns:a16="http://schemas.microsoft.com/office/drawing/2014/main" val="10007"/>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rgbClr val="C00000"/>
                          </a:solidFill>
                          <a:effectLst/>
                          <a:latin typeface="Arial Narrow" pitchFamily="34" charset="0"/>
                          <a:ea typeface="MS PGothic" charset="0"/>
                          <a:cs typeface="MS PGothic" charset="0"/>
                        </a:rPr>
                        <a:t>Emergency Services</a:t>
                      </a:r>
                      <a:endParaRPr kumimoji="0" lang="en-US" sz="1300" b="1" i="0" u="none" strike="noStrike" cap="none" normalizeH="0" baseline="0" dirty="0">
                        <a:ln>
                          <a:noFill/>
                        </a:ln>
                        <a:solidFill>
                          <a:srgbClr val="00853F"/>
                        </a:solidFill>
                        <a:effectLst/>
                        <a:latin typeface="Arial Narrow" pitchFamily="34" charset="0"/>
                        <a:ea typeface="MS PGothic" charset="0"/>
                        <a:cs typeface="MS PGothic" charset="0"/>
                      </a:endParaRP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rgbClr val="C00000"/>
                          </a:solidFill>
                          <a:effectLst/>
                          <a:latin typeface="Arial Narrow" pitchFamily="34" charset="0"/>
                          <a:ea typeface="MS PGothic" charset="0"/>
                          <a:cs typeface="MS PGothic" charset="0"/>
                        </a:rPr>
                        <a:t>911</a:t>
                      </a:r>
                    </a:p>
                  </a:txBody>
                  <a:tcPr marT="45706" marB="45706" anchor="ctr" horzOverflow="overflow"/>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1"/>
          </p:nvPr>
        </p:nvSpPr>
        <p:spPr/>
        <p:txBody>
          <a:bodyPr/>
          <a:lstStyle/>
          <a:p>
            <a:pPr>
              <a:defRPr/>
            </a:pPr>
            <a:fld id="{1E1C5637-ED48-A74E-A90B-37848B9BC5BD}" type="slidenum">
              <a:rPr lang="en-US" smtClean="0"/>
              <a:pPr>
                <a:defRPr/>
              </a:pPr>
              <a:t>8</a:t>
            </a:fld>
            <a:endParaRPr lang="en-US" dirty="0"/>
          </a:p>
        </p:txBody>
      </p:sp>
      <p:graphicFrame>
        <p:nvGraphicFramePr>
          <p:cNvPr id="7" name="Diagram 6"/>
          <p:cNvGraphicFramePr/>
          <p:nvPr>
            <p:extLst>
              <p:ext uri="{D42A27DB-BD31-4B8C-83A1-F6EECF244321}">
                <p14:modId xmlns:p14="http://schemas.microsoft.com/office/powerpoint/2010/main" val="1303044205"/>
              </p:ext>
            </p:extLst>
          </p:nvPr>
        </p:nvGraphicFramePr>
        <p:xfrm>
          <a:off x="5323764" y="1566333"/>
          <a:ext cx="3685309" cy="36576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417331856"/>
      </p:ext>
    </p:extLst>
  </p:cSld>
  <p:clrMapOvr>
    <a:masterClrMapping/>
  </p:clrMapOvr>
  <mc:AlternateContent xmlns:mc="http://schemas.openxmlformats.org/markup-compatibility/2006" xmlns:p14="http://schemas.microsoft.com/office/powerpoint/2010/main">
    <mc:Choice Requires="p14">
      <p:transition spd="slow" p14:dur="2000" advTm="34776"/>
    </mc:Choice>
    <mc:Fallback xmlns="">
      <p:transition spd="slow" advTm="34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Placing a Call on Hold</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9</a:t>
            </a:fld>
            <a:endParaRPr lang="en-US" dirty="0"/>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616698095"/>
              </p:ext>
            </p:extLst>
          </p:nvPr>
        </p:nvGraphicFramePr>
        <p:xfrm>
          <a:off x="237067" y="1049866"/>
          <a:ext cx="4986866" cy="49953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52367" y="3249678"/>
            <a:ext cx="2495552" cy="188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30723" y="1251097"/>
            <a:ext cx="2450446" cy="1859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661819" y="2837842"/>
            <a:ext cx="2419350" cy="207749"/>
          </a:xfrm>
          <a:prstGeom prst="rect">
            <a:avLst/>
          </a:prstGeom>
          <a:solidFill>
            <a:schemeClr val="tx1"/>
          </a:solidFill>
        </p:spPr>
        <p:txBody>
          <a:bodyPr wrap="square" rtlCol="0">
            <a:spAutoFit/>
          </a:bodyPr>
          <a:lstStyle/>
          <a:p>
            <a:pPr>
              <a:tabLst>
                <a:tab pos="400050" algn="l"/>
                <a:tab pos="914400" algn="l"/>
                <a:tab pos="1371600" algn="l"/>
                <a:tab pos="1828800" algn="l"/>
              </a:tabLst>
            </a:pPr>
            <a:r>
              <a:rPr lang="en-US" sz="750" dirty="0">
                <a:solidFill>
                  <a:schemeClr val="bg1"/>
                </a:solidFill>
              </a:rPr>
              <a:t>Hold	End Call	Transfer 	Confrnc	    More</a:t>
            </a:r>
          </a:p>
        </p:txBody>
      </p:sp>
      <p:sp>
        <p:nvSpPr>
          <p:cNvPr id="18" name="Rectangle 17"/>
          <p:cNvSpPr/>
          <p:nvPr/>
        </p:nvSpPr>
        <p:spPr>
          <a:xfrm>
            <a:off x="5596705" y="2728568"/>
            <a:ext cx="571825" cy="408178"/>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6252369" y="4909528"/>
            <a:ext cx="2419350" cy="207749"/>
          </a:xfrm>
          <a:prstGeom prst="rect">
            <a:avLst/>
          </a:prstGeom>
          <a:solidFill>
            <a:schemeClr val="tx1"/>
          </a:solidFill>
        </p:spPr>
        <p:txBody>
          <a:bodyPr wrap="square" rtlCol="0">
            <a:spAutoFit/>
          </a:bodyPr>
          <a:lstStyle/>
          <a:p>
            <a:pPr>
              <a:tabLst>
                <a:tab pos="400050" algn="l"/>
                <a:tab pos="914400" algn="l"/>
                <a:tab pos="1371600" algn="l"/>
                <a:tab pos="1828800" algn="l"/>
              </a:tabLst>
            </a:pPr>
            <a:r>
              <a:rPr lang="en-US" sz="750" dirty="0">
                <a:solidFill>
                  <a:schemeClr val="bg1"/>
                </a:solidFill>
              </a:rPr>
              <a:t>Resume	   New Call	 Transfer	   Confrnc	    More</a:t>
            </a:r>
          </a:p>
        </p:txBody>
      </p:sp>
      <p:sp>
        <p:nvSpPr>
          <p:cNvPr id="20" name="Rectangle 19"/>
          <p:cNvSpPr/>
          <p:nvPr/>
        </p:nvSpPr>
        <p:spPr>
          <a:xfrm>
            <a:off x="6238082" y="4789334"/>
            <a:ext cx="538162" cy="371476"/>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6150831" y="3552890"/>
            <a:ext cx="1425841" cy="442420"/>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311099141"/>
      </p:ext>
    </p:extLst>
  </p:cSld>
  <p:clrMapOvr>
    <a:masterClrMapping/>
  </p:clrMapOvr>
  <mc:AlternateContent xmlns:mc="http://schemas.openxmlformats.org/markup-compatibility/2006" xmlns:p14="http://schemas.microsoft.com/office/powerpoint/2010/main">
    <mc:Choice Requires="p14">
      <p:transition spd="slow" p14:dur="2000" advTm="38383"/>
    </mc:Choice>
    <mc:Fallback xmlns="">
      <p:transition spd="slow" advTm="38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Welcome to Hosted VoIP">
  <a:themeElements>
    <a:clrScheme name="Business_PPT_Template_3b 13">
      <a:dk1>
        <a:srgbClr val="000000"/>
      </a:dk1>
      <a:lt1>
        <a:srgbClr val="FFFFFF"/>
      </a:lt1>
      <a:dk2>
        <a:srgbClr val="00853F"/>
      </a:dk2>
      <a:lt2>
        <a:srgbClr val="808080"/>
      </a:lt2>
      <a:accent1>
        <a:srgbClr val="8CC63F"/>
      </a:accent1>
      <a:accent2>
        <a:srgbClr val="00853F"/>
      </a:accent2>
      <a:accent3>
        <a:srgbClr val="FFFFFF"/>
      </a:accent3>
      <a:accent4>
        <a:srgbClr val="000000"/>
      </a:accent4>
      <a:accent5>
        <a:srgbClr val="C5DFAF"/>
      </a:accent5>
      <a:accent6>
        <a:srgbClr val="007838"/>
      </a:accent6>
      <a:hlink>
        <a:srgbClr val="274D36"/>
      </a:hlink>
      <a:folHlink>
        <a:srgbClr val="CCDA00"/>
      </a:folHlink>
    </a:clrScheme>
    <a:fontScheme name="Business_PPT_Template_3b">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Business_PPT_Template_3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_PPT_Template_3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_PPT_Template_3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_PPT_Template_3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_PPT_Template_3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_PPT_Template_3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_PPT_Template_3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_PPT_Template_3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_PPT_Template_3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_PPT_Template_3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_PPT_Template_3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_PPT_Template_3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siness_PPT_Template_3b 13">
        <a:dk1>
          <a:srgbClr val="000000"/>
        </a:dk1>
        <a:lt1>
          <a:srgbClr val="FFFFFF"/>
        </a:lt1>
        <a:dk2>
          <a:srgbClr val="00853F"/>
        </a:dk2>
        <a:lt2>
          <a:srgbClr val="808080"/>
        </a:lt2>
        <a:accent1>
          <a:srgbClr val="8CC63F"/>
        </a:accent1>
        <a:accent2>
          <a:srgbClr val="00853F"/>
        </a:accent2>
        <a:accent3>
          <a:srgbClr val="FFFFFF"/>
        </a:accent3>
        <a:accent4>
          <a:srgbClr val="000000"/>
        </a:accent4>
        <a:accent5>
          <a:srgbClr val="C5DFAF"/>
        </a:accent5>
        <a:accent6>
          <a:srgbClr val="007838"/>
        </a:accent6>
        <a:hlink>
          <a:srgbClr val="274D36"/>
        </a:hlink>
        <a:folHlink>
          <a:srgbClr val="CCDA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Welcome to Hosted VoIP.pot</Template>
  <TotalTime>18561</TotalTime>
  <Words>3612</Words>
  <Application>Microsoft Office PowerPoint</Application>
  <PresentationFormat>On-screen Show (4:3)</PresentationFormat>
  <Paragraphs>247</Paragraphs>
  <Slides>20</Slides>
  <Notes>17</Notes>
  <HiddenSlides>0</HiddenSlides>
  <MMClips>20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MS PGothic</vt:lpstr>
      <vt:lpstr>MS PGothic</vt:lpstr>
      <vt:lpstr>Arial</vt:lpstr>
      <vt:lpstr>Arial Narrow</vt:lpstr>
      <vt:lpstr>Verdana</vt:lpstr>
      <vt:lpstr>Welcome to Hosted VoIP</vt:lpstr>
      <vt:lpstr>  Advanced Phone and Voice Mail Training   </vt:lpstr>
      <vt:lpstr>Training Deck Navigation</vt:lpstr>
      <vt:lpstr>Phone Navigation</vt:lpstr>
      <vt:lpstr>Phone Navigation, Continued</vt:lpstr>
      <vt:lpstr>Phone Navigation, Continued</vt:lpstr>
      <vt:lpstr>Common Soft Key Layout</vt:lpstr>
      <vt:lpstr>Home Page</vt:lpstr>
      <vt:lpstr>Make a Call – Internal and External Dial Plan</vt:lpstr>
      <vt:lpstr>Placing a Call on Hold</vt:lpstr>
      <vt:lpstr>Transfer</vt:lpstr>
      <vt:lpstr>Transferring a Call to Voicemail</vt:lpstr>
      <vt:lpstr>Making a Conference Call</vt:lpstr>
      <vt:lpstr>Do Not Disturb (DND)</vt:lpstr>
      <vt:lpstr>Using Call Logs</vt:lpstr>
      <vt:lpstr>Forwarding Your Calls</vt:lpstr>
      <vt:lpstr>Ways to Access Voicemail</vt:lpstr>
      <vt:lpstr>Voicemail Initialization Steps</vt:lpstr>
      <vt:lpstr>Voicemail Initialization Steps, Continued </vt:lpstr>
      <vt:lpstr>Voicemail Telephone User Interface</vt:lpstr>
      <vt:lpstr>Thank you for your time today!</vt:lpstr>
    </vt:vector>
  </TitlesOfParts>
  <Company>MAI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is set in Arial, 24pt, dark green.  It has a line space of 1, allowing two lines.</dc:title>
  <dc:creator>monigle</dc:creator>
  <cp:lastModifiedBy>Lori Larsen</cp:lastModifiedBy>
  <cp:revision>886</cp:revision>
  <cp:lastPrinted>2009-08-27T20:02:03Z</cp:lastPrinted>
  <dcterms:created xsi:type="dcterms:W3CDTF">2010-09-07T19:40:03Z</dcterms:created>
  <dcterms:modified xsi:type="dcterms:W3CDTF">2021-01-27T14:16:04Z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